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2"/>
  </p:notesMasterIdLst>
  <p:sldIdLst>
    <p:sldId id="342" r:id="rId2"/>
    <p:sldId id="341" r:id="rId3"/>
    <p:sldId id="309" r:id="rId4"/>
    <p:sldId id="261" r:id="rId5"/>
    <p:sldId id="311" r:id="rId6"/>
    <p:sldId id="306" r:id="rId7"/>
    <p:sldId id="260" r:id="rId8"/>
    <p:sldId id="295" r:id="rId9"/>
    <p:sldId id="265" r:id="rId10"/>
    <p:sldId id="266" r:id="rId11"/>
    <p:sldId id="335" r:id="rId12"/>
    <p:sldId id="331" r:id="rId13"/>
    <p:sldId id="343" r:id="rId14"/>
    <p:sldId id="325" r:id="rId15"/>
    <p:sldId id="318" r:id="rId16"/>
    <p:sldId id="313" r:id="rId17"/>
    <p:sldId id="324" r:id="rId18"/>
    <p:sldId id="323" r:id="rId19"/>
    <p:sldId id="322" r:id="rId20"/>
    <p:sldId id="315" r:id="rId21"/>
    <p:sldId id="316" r:id="rId22"/>
    <p:sldId id="277" r:id="rId23"/>
    <p:sldId id="336" r:id="rId24"/>
    <p:sldId id="338" r:id="rId25"/>
    <p:sldId id="327" r:id="rId26"/>
    <p:sldId id="287" r:id="rId27"/>
    <p:sldId id="333" r:id="rId28"/>
    <p:sldId id="290"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4563" autoAdjust="0"/>
  </p:normalViewPr>
  <p:slideViewPr>
    <p:cSldViewPr>
      <p:cViewPr varScale="1">
        <p:scale>
          <a:sx n="86" d="100"/>
          <a:sy n="86" d="100"/>
        </p:scale>
        <p:origin x="378" y="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2E48E8-D80A-490B-9705-4BB913FA729B}" type="datetimeFigureOut">
              <a:rPr lang="en-US" smtClean="0"/>
              <a:pPr/>
              <a:t>27/10/2021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459E40-B486-4B85-9E5F-FD34FDE90005}" type="slidenum">
              <a:rPr lang="en-US" smtClean="0"/>
              <a:pPr/>
              <a:t>‹#›</a:t>
            </a:fld>
            <a:endParaRPr lang="en-US"/>
          </a:p>
        </p:txBody>
      </p:sp>
    </p:spTree>
    <p:extLst>
      <p:ext uri="{BB962C8B-B14F-4D97-AF65-F5344CB8AC3E}">
        <p14:creationId xmlns:p14="http://schemas.microsoft.com/office/powerpoint/2010/main" val="2022910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7255B47-CC0E-4C8C-8F49-4ED09C2B82B9}" type="datetimeFigureOut">
              <a:rPr lang="en-US" smtClean="0"/>
              <a:pPr/>
              <a:t>27/10/2021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7C652-BF65-4227-BCA0-7058CE9739AE}" type="slidenum">
              <a:rPr lang="en-US" smtClean="0"/>
              <a:pPr/>
              <a:t>‹#›</a:t>
            </a:fld>
            <a:endParaRPr lang="en-US"/>
          </a:p>
        </p:txBody>
      </p:sp>
    </p:spTree>
    <p:extLst>
      <p:ext uri="{BB962C8B-B14F-4D97-AF65-F5344CB8AC3E}">
        <p14:creationId xmlns:p14="http://schemas.microsoft.com/office/powerpoint/2010/main" val="3776468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255B47-CC0E-4C8C-8F49-4ED09C2B82B9}" type="datetimeFigureOut">
              <a:rPr lang="en-US" smtClean="0"/>
              <a:pPr/>
              <a:t>27/10/2021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7C652-BF65-4227-BCA0-7058CE9739AE}" type="slidenum">
              <a:rPr lang="en-US" smtClean="0"/>
              <a:pPr/>
              <a:t>‹#›</a:t>
            </a:fld>
            <a:endParaRPr lang="en-US"/>
          </a:p>
        </p:txBody>
      </p:sp>
    </p:spTree>
    <p:extLst>
      <p:ext uri="{BB962C8B-B14F-4D97-AF65-F5344CB8AC3E}">
        <p14:creationId xmlns:p14="http://schemas.microsoft.com/office/powerpoint/2010/main" val="4145883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255B47-CC0E-4C8C-8F49-4ED09C2B82B9}" type="datetimeFigureOut">
              <a:rPr lang="en-US" smtClean="0"/>
              <a:pPr/>
              <a:t>27/10/2021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7C652-BF65-4227-BCA0-7058CE9739AE}" type="slidenum">
              <a:rPr lang="en-US" smtClean="0"/>
              <a:pPr/>
              <a:t>‹#›</a:t>
            </a:fld>
            <a:endParaRPr lang="en-US"/>
          </a:p>
        </p:txBody>
      </p:sp>
    </p:spTree>
    <p:extLst>
      <p:ext uri="{BB962C8B-B14F-4D97-AF65-F5344CB8AC3E}">
        <p14:creationId xmlns:p14="http://schemas.microsoft.com/office/powerpoint/2010/main" val="3280876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p:cNvSpPr>
            <a:spLocks noGrp="1"/>
          </p:cNvSpPr>
          <p:nvPr>
            <p:ph type="dt" sz="half" idx="10"/>
          </p:nvPr>
        </p:nvSpPr>
        <p:spPr/>
        <p:txBody>
          <a:bodyPr/>
          <a:lstStyle>
            <a:lvl1pPr>
              <a:defRPr/>
            </a:lvl1pPr>
          </a:lstStyle>
          <a:p>
            <a:pPr>
              <a:defRPr/>
            </a:pPr>
            <a:endParaRPr lang="en-US" altLang="en-US"/>
          </a:p>
        </p:txBody>
      </p:sp>
      <p:sp>
        <p:nvSpPr>
          <p:cNvPr id="4" name="Footer Placeholder 2"/>
          <p:cNvSpPr>
            <a:spLocks noGrp="1"/>
          </p:cNvSpPr>
          <p:nvPr>
            <p:ph type="ftr" sz="quarter" idx="11"/>
          </p:nvPr>
        </p:nvSpPr>
        <p:spPr/>
        <p:txBody>
          <a:bodyPr/>
          <a:lstStyle>
            <a:lvl1pPr>
              <a:defRPr/>
            </a:lvl1pPr>
          </a:lstStyle>
          <a:p>
            <a:pPr>
              <a:defRPr/>
            </a:pPr>
            <a:endParaRPr lang="en-US" altLang="en-US"/>
          </a:p>
        </p:txBody>
      </p:sp>
      <p:sp>
        <p:nvSpPr>
          <p:cNvPr id="5" name="Slide Number Placeholder 22"/>
          <p:cNvSpPr>
            <a:spLocks noGrp="1"/>
          </p:cNvSpPr>
          <p:nvPr>
            <p:ph type="sldNum" sz="quarter" idx="12"/>
          </p:nvPr>
        </p:nvSpPr>
        <p:spPr/>
        <p:txBody>
          <a:bodyPr/>
          <a:lstStyle>
            <a:lvl1pPr>
              <a:defRPr/>
            </a:lvl1pPr>
          </a:lstStyle>
          <a:p>
            <a:pPr>
              <a:defRPr/>
            </a:pPr>
            <a:fld id="{286ACBE9-E0A7-435B-A4C1-28BA660D4BF2}" type="slidenum">
              <a:rPr lang="en-US" altLang="en-US"/>
              <a:pPr>
                <a:defRPr/>
              </a:pPr>
              <a:t>‹#›</a:t>
            </a:fld>
            <a:endParaRPr lang="en-US" altLang="en-US"/>
          </a:p>
        </p:txBody>
      </p:sp>
    </p:spTree>
    <p:extLst>
      <p:ext uri="{BB962C8B-B14F-4D97-AF65-F5344CB8AC3E}">
        <p14:creationId xmlns:p14="http://schemas.microsoft.com/office/powerpoint/2010/main" val="2733547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CF022783-316B-491C-B5F5-13A6F7F34ADC}" type="datetime1">
              <a:rPr lang="en-US" altLang="en-US"/>
              <a:pPr>
                <a:defRPr/>
              </a:pPr>
              <a:t>27/10/2021</a:t>
            </a:fld>
            <a:endParaRPr lang="en-US" sz="1800">
              <a:solidFill>
                <a:schemeClr val="tx1"/>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41DD378-8DAC-49FC-A5F3-CE088F189966}" type="slidenum">
              <a:rPr lang="en-US" altLang="en-US"/>
              <a:pPr>
                <a:defRPr/>
              </a:pPr>
              <a:t>‹#›</a:t>
            </a:fld>
            <a:endParaRPr lang="en-US" altLang="en-US"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255B47-CC0E-4C8C-8F49-4ED09C2B82B9}" type="datetimeFigureOut">
              <a:rPr lang="en-US" smtClean="0"/>
              <a:pPr/>
              <a:t>27/10/2021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7C652-BF65-4227-BCA0-7058CE9739AE}" type="slidenum">
              <a:rPr lang="en-US" smtClean="0"/>
              <a:pPr/>
              <a:t>‹#›</a:t>
            </a:fld>
            <a:endParaRPr lang="en-US"/>
          </a:p>
        </p:txBody>
      </p:sp>
    </p:spTree>
    <p:extLst>
      <p:ext uri="{BB962C8B-B14F-4D97-AF65-F5344CB8AC3E}">
        <p14:creationId xmlns:p14="http://schemas.microsoft.com/office/powerpoint/2010/main" val="1807873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255B47-CC0E-4C8C-8F49-4ED09C2B82B9}" type="datetimeFigureOut">
              <a:rPr lang="en-US" smtClean="0"/>
              <a:pPr/>
              <a:t>27/10/2021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7C652-BF65-4227-BCA0-7058CE9739AE}" type="slidenum">
              <a:rPr lang="en-US" smtClean="0"/>
              <a:pPr/>
              <a:t>‹#›</a:t>
            </a:fld>
            <a:endParaRPr lang="en-US"/>
          </a:p>
        </p:txBody>
      </p:sp>
    </p:spTree>
    <p:extLst>
      <p:ext uri="{BB962C8B-B14F-4D97-AF65-F5344CB8AC3E}">
        <p14:creationId xmlns:p14="http://schemas.microsoft.com/office/powerpoint/2010/main" val="3805229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255B47-CC0E-4C8C-8F49-4ED09C2B82B9}" type="datetimeFigureOut">
              <a:rPr lang="en-US" smtClean="0"/>
              <a:pPr/>
              <a:t>27/10/2021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57C652-BF65-4227-BCA0-7058CE9739AE}" type="slidenum">
              <a:rPr lang="en-US" smtClean="0"/>
              <a:pPr/>
              <a:t>‹#›</a:t>
            </a:fld>
            <a:endParaRPr lang="en-US"/>
          </a:p>
        </p:txBody>
      </p:sp>
    </p:spTree>
    <p:extLst>
      <p:ext uri="{BB962C8B-B14F-4D97-AF65-F5344CB8AC3E}">
        <p14:creationId xmlns:p14="http://schemas.microsoft.com/office/powerpoint/2010/main" val="156801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255B47-CC0E-4C8C-8F49-4ED09C2B82B9}" type="datetimeFigureOut">
              <a:rPr lang="en-US" smtClean="0"/>
              <a:pPr/>
              <a:t>27/10/2021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57C652-BF65-4227-BCA0-7058CE9739AE}" type="slidenum">
              <a:rPr lang="en-US" smtClean="0"/>
              <a:pPr/>
              <a:t>‹#›</a:t>
            </a:fld>
            <a:endParaRPr lang="en-US"/>
          </a:p>
        </p:txBody>
      </p:sp>
    </p:spTree>
    <p:extLst>
      <p:ext uri="{BB962C8B-B14F-4D97-AF65-F5344CB8AC3E}">
        <p14:creationId xmlns:p14="http://schemas.microsoft.com/office/powerpoint/2010/main" val="123302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255B47-CC0E-4C8C-8F49-4ED09C2B82B9}" type="datetimeFigureOut">
              <a:rPr lang="en-US" smtClean="0"/>
              <a:pPr/>
              <a:t>27/10/2021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57C652-BF65-4227-BCA0-7058CE9739AE}" type="slidenum">
              <a:rPr lang="en-US" smtClean="0"/>
              <a:pPr/>
              <a:t>‹#›</a:t>
            </a:fld>
            <a:endParaRPr lang="en-US"/>
          </a:p>
        </p:txBody>
      </p:sp>
    </p:spTree>
    <p:extLst>
      <p:ext uri="{BB962C8B-B14F-4D97-AF65-F5344CB8AC3E}">
        <p14:creationId xmlns:p14="http://schemas.microsoft.com/office/powerpoint/2010/main" val="442568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55B47-CC0E-4C8C-8F49-4ED09C2B82B9}" type="datetimeFigureOut">
              <a:rPr lang="en-US" smtClean="0"/>
              <a:pPr/>
              <a:t>27/10/2021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57C652-BF65-4227-BCA0-7058CE9739AE}" type="slidenum">
              <a:rPr lang="en-US" smtClean="0"/>
              <a:pPr/>
              <a:t>‹#›</a:t>
            </a:fld>
            <a:endParaRPr lang="en-US"/>
          </a:p>
        </p:txBody>
      </p:sp>
    </p:spTree>
    <p:extLst>
      <p:ext uri="{BB962C8B-B14F-4D97-AF65-F5344CB8AC3E}">
        <p14:creationId xmlns:p14="http://schemas.microsoft.com/office/powerpoint/2010/main" val="378485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255B47-CC0E-4C8C-8F49-4ED09C2B82B9}" type="datetimeFigureOut">
              <a:rPr lang="en-US" smtClean="0"/>
              <a:pPr/>
              <a:t>27/10/2021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57C652-BF65-4227-BCA0-7058CE9739AE}" type="slidenum">
              <a:rPr lang="en-US" smtClean="0"/>
              <a:pPr/>
              <a:t>‹#›</a:t>
            </a:fld>
            <a:endParaRPr lang="en-US"/>
          </a:p>
        </p:txBody>
      </p:sp>
    </p:spTree>
    <p:extLst>
      <p:ext uri="{BB962C8B-B14F-4D97-AF65-F5344CB8AC3E}">
        <p14:creationId xmlns:p14="http://schemas.microsoft.com/office/powerpoint/2010/main" val="421074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255B47-CC0E-4C8C-8F49-4ED09C2B82B9}" type="datetimeFigureOut">
              <a:rPr lang="en-US" smtClean="0"/>
              <a:pPr/>
              <a:t>27/10/2021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57C652-BF65-4227-BCA0-7058CE9739AE}" type="slidenum">
              <a:rPr lang="en-US" smtClean="0"/>
              <a:pPr/>
              <a:t>‹#›</a:t>
            </a:fld>
            <a:endParaRPr lang="en-US"/>
          </a:p>
        </p:txBody>
      </p:sp>
    </p:spTree>
    <p:extLst>
      <p:ext uri="{BB962C8B-B14F-4D97-AF65-F5344CB8AC3E}">
        <p14:creationId xmlns:p14="http://schemas.microsoft.com/office/powerpoint/2010/main" val="1036234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7255B47-CC0E-4C8C-8F49-4ED09C2B82B9}" type="datetimeFigureOut">
              <a:rPr lang="en-US" smtClean="0"/>
              <a:pPr/>
              <a:t>27/10/2021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557C652-BF65-4227-BCA0-7058CE9739AE}" type="slidenum">
              <a:rPr lang="en-US" smtClean="0"/>
              <a:pPr/>
              <a:t>‹#›</a:t>
            </a:fld>
            <a:endParaRPr lang="en-US"/>
          </a:p>
        </p:txBody>
      </p:sp>
    </p:spTree>
    <p:extLst>
      <p:ext uri="{BB962C8B-B14F-4D97-AF65-F5344CB8AC3E}">
        <p14:creationId xmlns:p14="http://schemas.microsoft.com/office/powerpoint/2010/main" val="98644193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audio" Target="file:///D:\giao%20an%20dien%20tu\canhxuan\06b.wav" TargetMode="External"/><Relationship Id="rId7" Type="http://schemas.openxmlformats.org/officeDocument/2006/relationships/image" Target="../media/image12.gif"/><Relationship Id="rId2" Type="http://schemas.openxmlformats.org/officeDocument/2006/relationships/audio" Target="file:///E:\Data\Vanban\23a.wav" TargetMode="External"/><Relationship Id="rId1" Type="http://schemas.openxmlformats.org/officeDocument/2006/relationships/audio" Target="file:///C:\Documents%20and%20Settings\User\My%20Documents\My%20Music\Data\doc%20mxnn.wav" TargetMode="Externa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audio" Target="file:///D:\giao%20an%20dien%20tu\canhxuan\06b.wav" TargetMode="External"/><Relationship Id="rId7" Type="http://schemas.openxmlformats.org/officeDocument/2006/relationships/image" Target="../media/image12.gif"/><Relationship Id="rId2" Type="http://schemas.openxmlformats.org/officeDocument/2006/relationships/audio" Target="file:///E:\Data\Vanban\23a.wav" TargetMode="External"/><Relationship Id="rId1" Type="http://schemas.openxmlformats.org/officeDocument/2006/relationships/audio" Target="file:///C:\Documents%20and%20Settings\User\My%20Documents\My%20Music\Data\doc%20mxnn.wav" TargetMode="Externa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idx="4294967295"/>
          </p:nvPr>
        </p:nvSpPr>
        <p:spPr/>
        <p:txBody>
          <a:bodyPr/>
          <a:lstStyle/>
          <a:p>
            <a:pPr eaLnBrk="1" hangingPunct="1"/>
            <a:endParaRPr lang="en-US" altLang="en-US"/>
          </a:p>
        </p:txBody>
      </p:sp>
      <p:pic>
        <p:nvPicPr>
          <p:cNvPr id="17411" name="Content Placeholder 3"/>
          <p:cNvPicPr>
            <a:picLocks noGrp="1" noChangeAspect="1" noChangeArrowheads="1"/>
          </p:cNvPicPr>
          <p:nvPr>
            <p:ph idx="4294967295"/>
          </p:nvPr>
        </p:nvPicPr>
        <p:blipFill>
          <a:blip r:embed="rId2"/>
          <a:srcRect/>
          <a:stretch>
            <a:fillRect/>
          </a:stretch>
        </p:blipFill>
        <p:spPr>
          <a:xfrm>
            <a:off x="-11113" y="11906"/>
            <a:ext cx="9155113" cy="5153025"/>
          </a:xfrm>
        </p:spPr>
      </p:pic>
      <p:sp>
        <p:nvSpPr>
          <p:cNvPr id="17412" name="TextBox 9"/>
          <p:cNvSpPr>
            <a:spLocks noChangeArrowheads="1"/>
          </p:cNvSpPr>
          <p:nvPr/>
        </p:nvSpPr>
        <p:spPr bwMode="auto">
          <a:xfrm>
            <a:off x="0" y="971550"/>
            <a:ext cx="9094788" cy="2893096"/>
          </a:xfrm>
          <a:prstGeom prst="rect">
            <a:avLst/>
          </a:prstGeom>
          <a:noFill/>
          <a:ln w="9525">
            <a:noFill/>
            <a:miter lim="800000"/>
            <a:headEnd/>
            <a:tailEnd/>
          </a:ln>
        </p:spPr>
        <p:txBody>
          <a:bodyPr lIns="121917" tIns="60958" rIns="121917" bIns="60958">
            <a:spAutoFit/>
          </a:bodyPr>
          <a:lstStyle/>
          <a:p>
            <a:pPr algn="ctr"/>
            <a:r>
              <a:rPr lang="en-US" altLang="en-US" sz="6000" b="1">
                <a:solidFill>
                  <a:srgbClr val="FF0000"/>
                </a:solidFill>
                <a:latin typeface="Times New Roman" pitchFamily="18" charset="0"/>
                <a:sym typeface="Times New Roman" pitchFamily="18" charset="0"/>
              </a:rPr>
              <a:t>CHÀO MỪNG CÁC EM ĐẾN VỚI TIẾT DẠY NGỮ VĂN 8 </a:t>
            </a:r>
            <a:endParaRPr lang="en-US" altLang="en-US" sz="6000">
              <a:sym typeface="Calibri" pitchFamily="34" charset="0"/>
            </a:endParaRPr>
          </a:p>
        </p:txBody>
      </p:sp>
    </p:spTree>
  </p:cSld>
  <p:clrMapOvr>
    <a:masterClrMapping/>
  </p:clrMapOvr>
  <p:transition advClick="0">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57150"/>
            <a:ext cx="8991600" cy="4953000"/>
          </a:xfrm>
        </p:spPr>
        <p:txBody>
          <a:bodyPr>
            <a:noAutofit/>
          </a:bodyPr>
          <a:lstStyle/>
          <a:p>
            <a:pPr algn="l"/>
            <a:r>
              <a:rPr lang="en-US" sz="3600" b="1" dirty="0">
                <a:solidFill>
                  <a:srgbClr val="0000FF"/>
                </a:solidFill>
                <a:latin typeface="Times New Roman" pitchFamily="18" charset="0"/>
                <a:cs typeface="Times New Roman" pitchFamily="18" charset="0"/>
              </a:rPr>
              <a:t>2. </a:t>
            </a:r>
            <a:r>
              <a:rPr lang="en-US" sz="3600" b="1" dirty="0" err="1">
                <a:solidFill>
                  <a:srgbClr val="0000FF"/>
                </a:solidFill>
                <a:latin typeface="Times New Roman" pitchFamily="18" charset="0"/>
                <a:cs typeface="Times New Roman" pitchFamily="18" charset="0"/>
              </a:rPr>
              <a:t>Một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số</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tình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thái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từ</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thường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gặp</a:t>
            </a:r>
            <a:r>
              <a:rPr lang="en-US" sz="3600" b="1" dirty="0">
                <a:solidFill>
                  <a:srgbClr val="0000FF"/>
                </a:solidFill>
                <a:latin typeface="Times New Roman" pitchFamily="18" charset="0"/>
                <a:cs typeface="Times New Roman" pitchFamily="18" charset="0"/>
              </a:rPr>
              <a:t>:</a:t>
            </a:r>
            <a:br>
              <a:rPr lang="en-US" sz="3600" b="1" dirty="0">
                <a:solidFill>
                  <a:srgbClr val="0000FF"/>
                </a:solidFill>
                <a:latin typeface="Times New Roman" pitchFamily="18" charset="0"/>
                <a:cs typeface="Times New Roman" pitchFamily="18" charset="0"/>
              </a:rPr>
            </a:br>
            <a:r>
              <a:rPr lang="en-US" sz="3600" dirty="0">
                <a:latin typeface="Times New Roman" pitchFamily="18" charset="0"/>
                <a:cs typeface="Times New Roman" pitchFamily="18" charset="0"/>
              </a:rPr>
              <a:t>   - </a:t>
            </a:r>
            <a:r>
              <a:rPr lang="en-US" sz="3600" dirty="0" err="1">
                <a:latin typeface="Times New Roman" pitchFamily="18" charset="0"/>
                <a:cs typeface="Times New Roman" pitchFamily="18" charset="0"/>
              </a:rPr>
              <a:t>Tình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vấn</a:t>
            </a:r>
            <a:r>
              <a:rPr lang="en-US" sz="3600" dirty="0">
                <a:latin typeface="Times New Roman" pitchFamily="18" charset="0"/>
                <a:cs typeface="Times New Roman" pitchFamily="18" charset="0"/>
              </a:rPr>
              <a:t>: </a:t>
            </a:r>
            <a:r>
              <a:rPr lang="en-US" sz="3600" dirty="0">
                <a:solidFill>
                  <a:srgbClr val="FF0000"/>
                </a:solidFill>
                <a:latin typeface="Times New Roman" pitchFamily="18" charset="0"/>
                <a:cs typeface="Times New Roman" pitchFamily="18" charset="0"/>
              </a:rPr>
              <a:t>à, ư, </a:t>
            </a:r>
            <a:r>
              <a:rPr lang="en-US" sz="3600" dirty="0" err="1">
                <a:solidFill>
                  <a:srgbClr val="FF0000"/>
                </a:solidFill>
                <a:latin typeface="Times New Roman" pitchFamily="18" charset="0"/>
                <a:cs typeface="Times New Roman" pitchFamily="18" charset="0"/>
              </a:rPr>
              <a:t>hả</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hử</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chứ</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chăng</a:t>
            </a:r>
            <a:r>
              <a:rPr lang="en-US" sz="3600" dirty="0">
                <a:solidFill>
                  <a:srgbClr val="FF0000"/>
                </a:solidFill>
                <a:latin typeface="Times New Roman" pitchFamily="18" charset="0"/>
                <a:cs typeface="Times New Roman" pitchFamily="18" charset="0"/>
              </a:rPr>
              <a:t>,…</a:t>
            </a: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   - </a:t>
            </a:r>
            <a:r>
              <a:rPr lang="en-US" sz="3600" dirty="0" err="1">
                <a:latin typeface="Times New Roman" pitchFamily="18" charset="0"/>
                <a:cs typeface="Times New Roman" pitchFamily="18" charset="0"/>
              </a:rPr>
              <a:t>Tình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cầu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khiến</a:t>
            </a:r>
            <a:r>
              <a:rPr lang="en-US" sz="3600" dirty="0">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nào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với</a:t>
            </a:r>
            <a:r>
              <a:rPr lang="en-US" sz="3600" dirty="0">
                <a:solidFill>
                  <a:srgbClr val="FF0000"/>
                </a:solidFill>
                <a:latin typeface="Times New Roman" pitchFamily="18" charset="0"/>
                <a:cs typeface="Times New Roman" pitchFamily="18" charset="0"/>
              </a:rPr>
              <a:t>,…</a:t>
            </a:r>
            <a:br>
              <a:rPr lang="en-US" sz="3600" dirty="0">
                <a:solidFill>
                  <a:srgbClr val="FF0000"/>
                </a:solidFill>
                <a:latin typeface="Times New Roman" pitchFamily="18" charset="0"/>
                <a:cs typeface="Times New Roman" pitchFamily="18" charset="0"/>
              </a:rPr>
            </a:br>
            <a:r>
              <a:rPr lang="en-US" sz="3600" dirty="0">
                <a:latin typeface="Times New Roman" pitchFamily="18" charset="0"/>
                <a:cs typeface="Times New Roman" pitchFamily="18" charset="0"/>
              </a:rPr>
              <a:t>   - </a:t>
            </a:r>
            <a:r>
              <a:rPr lang="en-US" sz="3600" dirty="0" err="1">
                <a:latin typeface="Times New Roman" pitchFamily="18" charset="0"/>
                <a:cs typeface="Times New Roman" pitchFamily="18" charset="0"/>
              </a:rPr>
              <a:t>Tình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thán</a:t>
            </a:r>
            <a:r>
              <a:rPr lang="en-US" sz="3600" dirty="0">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thay</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sao</a:t>
            </a:r>
            <a:r>
              <a:rPr lang="en-US" sz="3600" dirty="0">
                <a:solidFill>
                  <a:srgbClr val="FF0000"/>
                </a:solidFill>
                <a:latin typeface="Times New Roman" pitchFamily="18" charset="0"/>
                <a:cs typeface="Times New Roman" pitchFamily="18" charset="0"/>
              </a:rPr>
              <a:t>,…</a:t>
            </a:r>
            <a:br>
              <a:rPr lang="en-US" sz="3600" dirty="0">
                <a:solidFill>
                  <a:srgbClr val="FF0000"/>
                </a:solidFill>
                <a:latin typeface="Times New Roman" pitchFamily="18" charset="0"/>
                <a:cs typeface="Times New Roman" pitchFamily="18" charset="0"/>
              </a:rPr>
            </a:br>
            <a:r>
              <a:rPr lang="en-US" sz="3600" dirty="0">
                <a:latin typeface="Times New Roman" pitchFamily="18" charset="0"/>
                <a:cs typeface="Times New Roman" pitchFamily="18" charset="0"/>
              </a:rPr>
              <a:t>   - </a:t>
            </a:r>
            <a:r>
              <a:rPr lang="en-US" sz="3600" dirty="0" err="1">
                <a:latin typeface="Times New Roman" pitchFamily="18" charset="0"/>
                <a:cs typeface="Times New Roman" pitchFamily="18" charset="0"/>
              </a:rPr>
              <a:t>Tình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biểu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sắc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cảm</a:t>
            </a:r>
            <a:r>
              <a:rPr lang="en-US" sz="3600" dirty="0">
                <a:solidFill>
                  <a:srgbClr val="FF0000"/>
                </a:solidFill>
                <a:latin typeface="Times New Roman" pitchFamily="18" charset="0"/>
                <a:cs typeface="Times New Roman" pitchFamily="18" charset="0"/>
              </a:rPr>
              <a:t>: ạ, </a:t>
            </a:r>
            <a:r>
              <a:rPr lang="en-US" sz="3600" dirty="0" err="1">
                <a:solidFill>
                  <a:srgbClr val="FF0000"/>
                </a:solidFill>
                <a:latin typeface="Times New Roman" pitchFamily="18" charset="0"/>
                <a:cs typeface="Times New Roman" pitchFamily="18" charset="0"/>
              </a:rPr>
              <a:t>nhé</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cơ</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mà</a:t>
            </a:r>
            <a:r>
              <a:rPr lang="en-US" sz="3600" dirty="0">
                <a:solidFill>
                  <a:srgbClr val="FF0000"/>
                </a:solidFill>
                <a:latin typeface="Times New Roman" pitchFamily="18" charset="0"/>
                <a:cs typeface="Times New Roman" pitchFamily="18" charset="0"/>
              </a:rPr>
              <a:t>,…</a:t>
            </a:r>
            <a:br>
              <a:rPr lang="en-US" sz="3600" dirty="0">
                <a:solidFill>
                  <a:srgbClr val="FF0000"/>
                </a:solidFill>
                <a:latin typeface="Times New Roman" pitchFamily="18" charset="0"/>
                <a:cs typeface="Times New Roman" pitchFamily="18" charset="0"/>
              </a:rPr>
            </a:b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0692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42900"/>
            <a:ext cx="350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Arial" charset="0"/>
              </a:defRPr>
            </a:lvl1pPr>
            <a:lvl2pPr marL="742950" indent="-285750">
              <a:defRPr u="sng">
                <a:solidFill>
                  <a:schemeClr val="tx1"/>
                </a:solidFill>
                <a:latin typeface="Arial" charset="0"/>
              </a:defRPr>
            </a:lvl2pPr>
            <a:lvl3pPr marL="1143000" indent="-228600">
              <a:defRPr u="sng">
                <a:solidFill>
                  <a:schemeClr val="tx1"/>
                </a:solidFill>
                <a:latin typeface="Arial" charset="0"/>
              </a:defRPr>
            </a:lvl3pPr>
            <a:lvl4pPr marL="1600200" indent="-228600">
              <a:defRPr u="sng">
                <a:solidFill>
                  <a:schemeClr val="tx1"/>
                </a:solidFill>
                <a:latin typeface="Arial" charset="0"/>
              </a:defRPr>
            </a:lvl4pPr>
            <a:lvl5pPr marL="2057400" indent="-22860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endParaRPr lang="en-US" altLang="en-US" u="none">
              <a:latin typeface="Times New Roman" pitchFamily="18" charset="0"/>
              <a:cs typeface="Arial" charset="0"/>
            </a:endParaRPr>
          </a:p>
        </p:txBody>
      </p:sp>
      <p:sp>
        <p:nvSpPr>
          <p:cNvPr id="14339" name="Text Box 3"/>
          <p:cNvSpPr txBox="1">
            <a:spLocks noChangeArrowheads="1"/>
          </p:cNvSpPr>
          <p:nvPr/>
        </p:nvSpPr>
        <p:spPr bwMode="auto">
          <a:xfrm>
            <a:off x="-22952" y="112067"/>
            <a:ext cx="8915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u="sng">
                <a:solidFill>
                  <a:schemeClr val="tx1"/>
                </a:solidFill>
                <a:latin typeface="Arial" charset="0"/>
              </a:defRPr>
            </a:lvl1pPr>
            <a:lvl2pPr marL="742950" indent="-285750">
              <a:defRPr u="sng">
                <a:solidFill>
                  <a:schemeClr val="tx1"/>
                </a:solidFill>
                <a:latin typeface="Arial" charset="0"/>
              </a:defRPr>
            </a:lvl2pPr>
            <a:lvl3pPr marL="1143000" indent="-228600">
              <a:defRPr u="sng">
                <a:solidFill>
                  <a:schemeClr val="tx1"/>
                </a:solidFill>
                <a:latin typeface="Arial" charset="0"/>
              </a:defRPr>
            </a:lvl3pPr>
            <a:lvl4pPr marL="1600200" indent="-228600">
              <a:defRPr u="sng">
                <a:solidFill>
                  <a:schemeClr val="tx1"/>
                </a:solidFill>
                <a:latin typeface="Arial" charset="0"/>
              </a:defRPr>
            </a:lvl4pPr>
            <a:lvl5pPr marL="2057400" indent="-22860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vi-VN" altLang="en-US" sz="2400" b="1" i="1" u="none">
                <a:solidFill>
                  <a:srgbClr val="0000CC"/>
                </a:solidFill>
                <a:latin typeface="Times New Roman" pitchFamily="18" charset="0"/>
                <a:cs typeface="Arial" charset="0"/>
              </a:rPr>
              <a:t>    </a:t>
            </a:r>
            <a:r>
              <a:rPr lang="en-US" altLang="en-US" sz="2400" b="1" u="none">
                <a:solidFill>
                  <a:srgbClr val="0000CC"/>
                </a:solidFill>
                <a:latin typeface="Times New Roman" pitchFamily="18" charset="0"/>
                <a:cs typeface="Arial" charset="0"/>
              </a:rPr>
              <a:t>Trong các câu dư</a:t>
            </a:r>
            <a:r>
              <a:rPr lang="en-US" altLang="en-US" sz="2400" b="1" u="none">
                <a:solidFill>
                  <a:srgbClr val="0000CC"/>
                </a:solidFill>
                <a:latin typeface="Times New Roman" pitchFamily="18" charset="0"/>
              </a:rPr>
              <a:t>ớ</a:t>
            </a:r>
            <a:r>
              <a:rPr lang="en-US" altLang="en-US" sz="2400" b="1" u="none">
                <a:solidFill>
                  <a:srgbClr val="0000CC"/>
                </a:solidFill>
                <a:latin typeface="Times New Roman" pitchFamily="18" charset="0"/>
                <a:cs typeface="Arial" charset="0"/>
              </a:rPr>
              <a:t>i đây, t</a:t>
            </a:r>
            <a:r>
              <a:rPr lang="en-US" altLang="en-US" sz="2400" b="1" u="none">
                <a:solidFill>
                  <a:srgbClr val="0000CC"/>
                </a:solidFill>
                <a:latin typeface="Times New Roman" pitchFamily="18" charset="0"/>
              </a:rPr>
              <a:t>ừ</a:t>
            </a:r>
            <a:r>
              <a:rPr lang="en-US" altLang="en-US" sz="2400" b="1" u="none">
                <a:solidFill>
                  <a:srgbClr val="0000CC"/>
                </a:solidFill>
                <a:latin typeface="Times New Roman" pitchFamily="18" charset="0"/>
                <a:cs typeface="Arial" charset="0"/>
              </a:rPr>
              <a:t> nào (trong các t</a:t>
            </a:r>
            <a:r>
              <a:rPr lang="en-US" altLang="en-US" sz="2400" b="1" u="none">
                <a:solidFill>
                  <a:srgbClr val="0000CC"/>
                </a:solidFill>
                <a:latin typeface="Times New Roman" pitchFamily="18" charset="0"/>
              </a:rPr>
              <a:t>ừ</a:t>
            </a:r>
            <a:r>
              <a:rPr lang="en-US" altLang="en-US" sz="2400" b="1" u="none">
                <a:solidFill>
                  <a:srgbClr val="0000CC"/>
                </a:solidFill>
                <a:latin typeface="Times New Roman" pitchFamily="18" charset="0"/>
                <a:cs typeface="Arial" charset="0"/>
              </a:rPr>
              <a:t> in đ</a:t>
            </a:r>
            <a:r>
              <a:rPr lang="en-US" altLang="en-US" sz="2400" b="1" u="none">
                <a:solidFill>
                  <a:srgbClr val="0000CC"/>
                </a:solidFill>
                <a:latin typeface="Times New Roman" pitchFamily="18" charset="0"/>
              </a:rPr>
              <a:t>ậm</a:t>
            </a:r>
            <a:r>
              <a:rPr lang="en-US" altLang="en-US" sz="2400" b="1" u="none">
                <a:solidFill>
                  <a:srgbClr val="0000CC"/>
                </a:solidFill>
                <a:latin typeface="Times New Roman" pitchFamily="18" charset="0"/>
                <a:cs typeface="Arial" charset="0"/>
              </a:rPr>
              <a:t>) là tình thái t</a:t>
            </a:r>
            <a:r>
              <a:rPr lang="en-US" altLang="en-US" sz="2400" b="1" u="none">
                <a:solidFill>
                  <a:srgbClr val="0000CC"/>
                </a:solidFill>
                <a:latin typeface="Times New Roman" pitchFamily="18" charset="0"/>
              </a:rPr>
              <a:t>ừ</a:t>
            </a:r>
            <a:r>
              <a:rPr lang="en-US" altLang="en-US" sz="2400" b="1" u="none">
                <a:solidFill>
                  <a:srgbClr val="0000CC"/>
                </a:solidFill>
                <a:latin typeface="Times New Roman" pitchFamily="18" charset="0"/>
                <a:cs typeface="Arial" charset="0"/>
              </a:rPr>
              <a:t>, t</a:t>
            </a:r>
            <a:r>
              <a:rPr lang="en-US" altLang="en-US" sz="2400" b="1" u="none">
                <a:solidFill>
                  <a:srgbClr val="0000CC"/>
                </a:solidFill>
                <a:latin typeface="Times New Roman" pitchFamily="18" charset="0"/>
              </a:rPr>
              <a:t>ừ</a:t>
            </a:r>
            <a:r>
              <a:rPr lang="en-US" altLang="en-US" sz="2400" b="1" u="none">
                <a:solidFill>
                  <a:srgbClr val="0000CC"/>
                </a:solidFill>
                <a:latin typeface="Times New Roman" pitchFamily="18" charset="0"/>
                <a:cs typeface="Arial" charset="0"/>
              </a:rPr>
              <a:t> nào không ph</a:t>
            </a:r>
            <a:r>
              <a:rPr lang="en-US" altLang="en-US" sz="2400" b="1" u="none">
                <a:solidFill>
                  <a:srgbClr val="0000CC"/>
                </a:solidFill>
                <a:latin typeface="Times New Roman" pitchFamily="18" charset="0"/>
              </a:rPr>
              <a:t>ải</a:t>
            </a:r>
            <a:r>
              <a:rPr lang="en-US" altLang="en-US" sz="2400" b="1" u="none">
                <a:solidFill>
                  <a:srgbClr val="0000CC"/>
                </a:solidFill>
                <a:latin typeface="Times New Roman" pitchFamily="18" charset="0"/>
                <a:cs typeface="Arial" charset="0"/>
              </a:rPr>
              <a:t> là tình thái t</a:t>
            </a:r>
            <a:r>
              <a:rPr lang="en-US" altLang="en-US" sz="2400" b="1" u="none">
                <a:solidFill>
                  <a:srgbClr val="0000CC"/>
                </a:solidFill>
                <a:latin typeface="Times New Roman" pitchFamily="18" charset="0"/>
              </a:rPr>
              <a:t>ừ</a:t>
            </a:r>
            <a:r>
              <a:rPr lang="en-US" altLang="en-US" sz="2400" b="1" u="none">
                <a:solidFill>
                  <a:srgbClr val="0000CC"/>
                </a:solidFill>
                <a:latin typeface="Times New Roman" pitchFamily="18" charset="0"/>
                <a:cs typeface="Arial" charset="0"/>
              </a:rPr>
              <a:t>? ( Bài tập 1 )</a:t>
            </a:r>
          </a:p>
        </p:txBody>
      </p:sp>
      <p:sp>
        <p:nvSpPr>
          <p:cNvPr id="14340" name="Text Box 4"/>
          <p:cNvSpPr txBox="1">
            <a:spLocks noChangeArrowheads="1"/>
          </p:cNvSpPr>
          <p:nvPr/>
        </p:nvSpPr>
        <p:spPr bwMode="auto">
          <a:xfrm>
            <a:off x="103742" y="952703"/>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u="sng">
                <a:solidFill>
                  <a:schemeClr val="tx1"/>
                </a:solidFill>
                <a:latin typeface="Arial" charset="0"/>
              </a:defRPr>
            </a:lvl1pPr>
            <a:lvl2pPr marL="742950" indent="-285750">
              <a:defRPr u="sng">
                <a:solidFill>
                  <a:schemeClr val="tx1"/>
                </a:solidFill>
                <a:latin typeface="Arial" charset="0"/>
              </a:defRPr>
            </a:lvl2pPr>
            <a:lvl3pPr marL="1143000" indent="-228600">
              <a:defRPr u="sng">
                <a:solidFill>
                  <a:schemeClr val="tx1"/>
                </a:solidFill>
                <a:latin typeface="Arial" charset="0"/>
              </a:defRPr>
            </a:lvl3pPr>
            <a:lvl4pPr marL="1600200" indent="-228600">
              <a:defRPr u="sng">
                <a:solidFill>
                  <a:schemeClr val="tx1"/>
                </a:solidFill>
                <a:latin typeface="Arial" charset="0"/>
              </a:defRPr>
            </a:lvl4pPr>
            <a:lvl5pPr marL="2057400" indent="-22860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buFontTx/>
              <a:buAutoNum type="alphaLcParenR"/>
            </a:pPr>
            <a:r>
              <a:rPr lang="en-US" altLang="en-US" sz="2000" b="1" u="none" dirty="0" err="1">
                <a:latin typeface="Times New Roman" pitchFamily="18" charset="0"/>
                <a:cs typeface="Times New Roman" pitchFamily="18" charset="0"/>
              </a:rPr>
              <a:t>Em</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thích</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trường</a:t>
            </a:r>
            <a:r>
              <a:rPr lang="en-US" altLang="en-US" sz="2000" b="1" u="none" dirty="0">
                <a:latin typeface="Times New Roman" pitchFamily="18" charset="0"/>
                <a:cs typeface="Times New Roman" pitchFamily="18" charset="0"/>
              </a:rPr>
              <a:t> </a:t>
            </a:r>
            <a:r>
              <a:rPr lang="en-US" altLang="en-US" sz="2000" b="1" u="none" dirty="0" err="1">
                <a:solidFill>
                  <a:srgbClr val="FF0000"/>
                </a:solidFill>
                <a:latin typeface="Times New Roman" pitchFamily="18" charset="0"/>
                <a:cs typeface="Times New Roman" pitchFamily="18" charset="0"/>
              </a:rPr>
              <a:t>nào</a:t>
            </a:r>
            <a:r>
              <a:rPr lang="en-US" altLang="en-US" sz="2000" b="1" u="none" dirty="0">
                <a:solidFill>
                  <a:srgbClr val="FF0000"/>
                </a:solidFill>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thì</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thi</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vào</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trường</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ấy</a:t>
            </a:r>
            <a:r>
              <a:rPr lang="en-US" altLang="en-US" sz="2000" b="1" u="none" dirty="0">
                <a:latin typeface="Times New Roman" pitchFamily="18" charset="0"/>
                <a:cs typeface="Times New Roman" pitchFamily="18" charset="0"/>
              </a:rPr>
              <a:t>!</a:t>
            </a:r>
          </a:p>
          <a:p>
            <a:pPr eaLnBrk="1" hangingPunct="1">
              <a:spcBef>
                <a:spcPct val="50000"/>
              </a:spcBef>
              <a:buFontTx/>
              <a:buAutoNum type="alphaLcParenR"/>
            </a:pPr>
            <a:r>
              <a:rPr lang="en-US" altLang="en-US" sz="2000" b="1" u="none" dirty="0" err="1">
                <a:latin typeface="Times New Roman" pitchFamily="18" charset="0"/>
                <a:cs typeface="Times New Roman" pitchFamily="18" charset="0"/>
              </a:rPr>
              <a:t>Nhanh</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lên</a:t>
            </a:r>
            <a:r>
              <a:rPr lang="en-US" altLang="en-US" sz="2000" b="1" u="none" dirty="0">
                <a:latin typeface="Times New Roman" pitchFamily="18" charset="0"/>
                <a:cs typeface="Times New Roman" pitchFamily="18" charset="0"/>
              </a:rPr>
              <a:t> </a:t>
            </a:r>
            <a:r>
              <a:rPr lang="en-US" altLang="en-US" sz="2000" b="1" u="none" dirty="0" err="1">
                <a:solidFill>
                  <a:srgbClr val="FF0000"/>
                </a:solidFill>
                <a:latin typeface="Times New Roman" pitchFamily="18" charset="0"/>
                <a:cs typeface="Times New Roman" pitchFamily="18" charset="0"/>
              </a:rPr>
              <a:t>nào</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anh</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em</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ơi</a:t>
            </a:r>
            <a:r>
              <a:rPr lang="en-US" altLang="en-US" sz="2000" b="1" u="none" dirty="0">
                <a:latin typeface="Times New Roman" pitchFamily="18" charset="0"/>
                <a:cs typeface="Times New Roman" pitchFamily="18" charset="0"/>
              </a:rPr>
              <a:t>!</a:t>
            </a:r>
          </a:p>
          <a:p>
            <a:pPr eaLnBrk="1" hangingPunct="1">
              <a:spcBef>
                <a:spcPct val="50000"/>
              </a:spcBef>
              <a:buFontTx/>
              <a:buAutoNum type="alphaLcParenR"/>
            </a:pPr>
            <a:r>
              <a:rPr lang="en-US" altLang="en-US" sz="2000" b="1" u="none" dirty="0" err="1">
                <a:latin typeface="Times New Roman" pitchFamily="18" charset="0"/>
                <a:cs typeface="Times New Roman" pitchFamily="18" charset="0"/>
              </a:rPr>
              <a:t>Làm</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như</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thế</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mới</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đúng</a:t>
            </a:r>
            <a:r>
              <a:rPr lang="en-US" altLang="en-US" sz="2000" b="1" u="none" dirty="0">
                <a:latin typeface="Times New Roman" pitchFamily="18" charset="0"/>
                <a:cs typeface="Times New Roman" pitchFamily="18" charset="0"/>
              </a:rPr>
              <a:t> </a:t>
            </a:r>
            <a:r>
              <a:rPr lang="en-US" altLang="en-US" sz="2000" b="1" u="none" dirty="0" err="1">
                <a:solidFill>
                  <a:srgbClr val="FF0000"/>
                </a:solidFill>
                <a:latin typeface="Times New Roman" pitchFamily="18" charset="0"/>
                <a:cs typeface="Times New Roman" pitchFamily="18" charset="0"/>
              </a:rPr>
              <a:t>chứ</a:t>
            </a:r>
            <a:r>
              <a:rPr lang="en-US" altLang="en-US" sz="2000" b="1" u="none" dirty="0">
                <a:solidFill>
                  <a:schemeClr val="tx2"/>
                </a:solidFill>
                <a:latin typeface="Times New Roman" pitchFamily="18" charset="0"/>
                <a:cs typeface="Times New Roman" pitchFamily="18" charset="0"/>
              </a:rPr>
              <a:t> </a:t>
            </a:r>
            <a:r>
              <a:rPr lang="en-US" altLang="en-US" sz="2000" b="1" u="none" dirty="0">
                <a:latin typeface="Times New Roman" pitchFamily="18" charset="0"/>
                <a:cs typeface="Times New Roman" pitchFamily="18" charset="0"/>
              </a:rPr>
              <a:t>!</a:t>
            </a:r>
          </a:p>
          <a:p>
            <a:pPr eaLnBrk="1" hangingPunct="1">
              <a:spcBef>
                <a:spcPct val="50000"/>
              </a:spcBef>
              <a:buFontTx/>
              <a:buAutoNum type="alphaLcParenR"/>
            </a:pPr>
            <a:r>
              <a:rPr lang="en-US" altLang="en-US" sz="2000" b="1" u="none" dirty="0" err="1">
                <a:latin typeface="Times New Roman" pitchFamily="18" charset="0"/>
                <a:cs typeface="Times New Roman" pitchFamily="18" charset="0"/>
              </a:rPr>
              <a:t>Tôi</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đã</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khuyên</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bảo</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nó</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nhiều</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lần</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rồi</a:t>
            </a:r>
            <a:r>
              <a:rPr lang="en-US" altLang="en-US" sz="2000" b="1" u="none" dirty="0">
                <a:latin typeface="Times New Roman" pitchFamily="18" charset="0"/>
                <a:cs typeface="Times New Roman" pitchFamily="18" charset="0"/>
              </a:rPr>
              <a:t> </a:t>
            </a:r>
            <a:r>
              <a:rPr lang="en-US" altLang="en-US" sz="2000" b="1" u="none" dirty="0" err="1">
                <a:solidFill>
                  <a:srgbClr val="FF0000"/>
                </a:solidFill>
                <a:latin typeface="Times New Roman" pitchFamily="18" charset="0"/>
                <a:cs typeface="Times New Roman" pitchFamily="18" charset="0"/>
              </a:rPr>
              <a:t>chứ</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có</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ph</a:t>
            </a:r>
            <a:r>
              <a:rPr lang="en-US" altLang="en-US" sz="2000" b="1" u="none" dirty="0" err="1">
                <a:solidFill>
                  <a:schemeClr val="tx2"/>
                </a:solidFill>
                <a:latin typeface="Times New Roman" pitchFamily="18" charset="0"/>
                <a:cs typeface="Times New Roman" pitchFamily="18" charset="0"/>
              </a:rPr>
              <a:t>ải</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không</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đâu</a:t>
            </a:r>
            <a:r>
              <a:rPr lang="en-US" altLang="en-US" sz="2000" b="1" u="none" dirty="0">
                <a:latin typeface="Times New Roman" pitchFamily="18" charset="0"/>
                <a:cs typeface="Times New Roman" pitchFamily="18" charset="0"/>
              </a:rPr>
              <a:t>.</a:t>
            </a:r>
          </a:p>
          <a:p>
            <a:pPr eaLnBrk="1" hangingPunct="1">
              <a:spcBef>
                <a:spcPct val="50000"/>
              </a:spcBef>
              <a:buFontTx/>
              <a:buAutoNum type="alphaLcParenR"/>
            </a:pPr>
            <a:r>
              <a:rPr lang="en-US" altLang="en-US" sz="2000" b="1" u="none" dirty="0" err="1">
                <a:latin typeface="Times New Roman" pitchFamily="18" charset="0"/>
                <a:cs typeface="Times New Roman" pitchFamily="18" charset="0"/>
              </a:rPr>
              <a:t>C</a:t>
            </a:r>
            <a:r>
              <a:rPr lang="en-US" altLang="en-US" sz="2000" b="1" u="none" dirty="0" err="1">
                <a:solidFill>
                  <a:schemeClr val="tx2"/>
                </a:solidFill>
                <a:latin typeface="Times New Roman" pitchFamily="18" charset="0"/>
                <a:cs typeface="Times New Roman" pitchFamily="18" charset="0"/>
              </a:rPr>
              <a:t>ứ</a:t>
            </a:r>
            <a:r>
              <a:rPr lang="en-US" altLang="en-US" sz="2000" b="1" u="none" dirty="0" err="1">
                <a:latin typeface="Times New Roman" pitchFamily="18" charset="0"/>
                <a:cs typeface="Times New Roman" pitchFamily="18" charset="0"/>
              </a:rPr>
              <a:t>u</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tôi</a:t>
            </a:r>
            <a:r>
              <a:rPr lang="en-US" altLang="en-US" sz="2000" b="1" u="none" dirty="0">
                <a:latin typeface="Times New Roman" pitchFamily="18" charset="0"/>
                <a:cs typeface="Times New Roman" pitchFamily="18" charset="0"/>
              </a:rPr>
              <a:t> </a:t>
            </a:r>
            <a:r>
              <a:rPr lang="en-US" altLang="en-US" sz="2000" b="1" u="none" dirty="0" err="1">
                <a:solidFill>
                  <a:srgbClr val="FF0000"/>
                </a:solidFill>
                <a:latin typeface="Times New Roman" pitchFamily="18" charset="0"/>
                <a:cs typeface="Times New Roman" pitchFamily="18" charset="0"/>
              </a:rPr>
              <a:t>với</a:t>
            </a:r>
            <a:r>
              <a:rPr lang="en-US" altLang="en-US" sz="2000" b="1" u="none" dirty="0">
                <a:latin typeface="Times New Roman" pitchFamily="18" charset="0"/>
                <a:cs typeface="Times New Roman" pitchFamily="18" charset="0"/>
              </a:rPr>
              <a:t> !</a:t>
            </a:r>
          </a:p>
          <a:p>
            <a:pPr eaLnBrk="1" hangingPunct="1">
              <a:spcBef>
                <a:spcPct val="50000"/>
              </a:spcBef>
            </a:pPr>
            <a:r>
              <a:rPr lang="en-US" altLang="en-US" sz="2000" b="1" u="none" dirty="0">
                <a:latin typeface="Times New Roman" pitchFamily="18" charset="0"/>
                <a:cs typeface="Times New Roman" pitchFamily="18" charset="0"/>
              </a:rPr>
              <a:t>g) </a:t>
            </a:r>
            <a:r>
              <a:rPr lang="en-US" altLang="en-US" sz="2000" b="1" u="none" dirty="0" err="1">
                <a:latin typeface="Times New Roman" pitchFamily="18" charset="0"/>
                <a:cs typeface="Times New Roman" pitchFamily="18" charset="0"/>
              </a:rPr>
              <a:t>Nó</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đi</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chơi</a:t>
            </a:r>
            <a:r>
              <a:rPr lang="en-US" altLang="en-US" sz="2000" b="1" u="none" dirty="0">
                <a:latin typeface="Times New Roman" pitchFamily="18" charset="0"/>
                <a:cs typeface="Times New Roman" pitchFamily="18" charset="0"/>
              </a:rPr>
              <a:t> </a:t>
            </a:r>
            <a:r>
              <a:rPr lang="en-US" altLang="en-US" sz="2000" b="1" u="none" dirty="0" err="1">
                <a:solidFill>
                  <a:srgbClr val="FF0000"/>
                </a:solidFill>
                <a:latin typeface="Times New Roman" pitchFamily="18" charset="0"/>
                <a:cs typeface="Times New Roman" pitchFamily="18" charset="0"/>
              </a:rPr>
              <a:t>với</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bạn</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t</a:t>
            </a:r>
            <a:r>
              <a:rPr lang="en-US" altLang="en-US" sz="2000" b="1" u="none" dirty="0" err="1">
                <a:solidFill>
                  <a:schemeClr val="tx2"/>
                </a:solidFill>
                <a:latin typeface="Times New Roman" pitchFamily="18" charset="0"/>
                <a:cs typeface="Times New Roman" pitchFamily="18" charset="0"/>
              </a:rPr>
              <a:t>ừ</a:t>
            </a:r>
            <a:r>
              <a:rPr lang="en-US" altLang="en-US" sz="2000" b="1" u="none" dirty="0">
                <a:solidFill>
                  <a:schemeClr val="tx2"/>
                </a:solidFill>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sáng</a:t>
            </a:r>
            <a:r>
              <a:rPr lang="en-US" altLang="en-US" sz="2000" b="1" u="none" dirty="0">
                <a:latin typeface="Times New Roman" pitchFamily="18" charset="0"/>
                <a:cs typeface="Times New Roman" pitchFamily="18" charset="0"/>
              </a:rPr>
              <a:t>.</a:t>
            </a:r>
          </a:p>
          <a:p>
            <a:pPr eaLnBrk="1" hangingPunct="1">
              <a:spcBef>
                <a:spcPct val="50000"/>
              </a:spcBef>
            </a:pPr>
            <a:r>
              <a:rPr lang="en-US" altLang="en-US" sz="2000" b="1" u="none" dirty="0">
                <a:latin typeface="Times New Roman" pitchFamily="18" charset="0"/>
                <a:cs typeface="Times New Roman" pitchFamily="18" charset="0"/>
              </a:rPr>
              <a:t>h) Con </a:t>
            </a:r>
            <a:r>
              <a:rPr lang="en-US" altLang="en-US" sz="2000" b="1" u="none" dirty="0" err="1">
                <a:latin typeface="Times New Roman" pitchFamily="18" charset="0"/>
                <a:cs typeface="Times New Roman" pitchFamily="18" charset="0"/>
              </a:rPr>
              <a:t>cò</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đậu</a:t>
            </a:r>
            <a:r>
              <a:rPr lang="en-US" altLang="en-US" sz="2000" b="1" u="none" dirty="0">
                <a:latin typeface="Times New Roman" pitchFamily="18" charset="0"/>
                <a:cs typeface="Times New Roman" pitchFamily="18" charset="0"/>
              </a:rPr>
              <a:t> ở </a:t>
            </a:r>
            <a:r>
              <a:rPr lang="en-US" altLang="en-US" sz="2000" b="1" u="none" dirty="0" err="1">
                <a:latin typeface="Times New Roman" pitchFamily="18" charset="0"/>
                <a:cs typeface="Times New Roman" pitchFamily="18" charset="0"/>
              </a:rPr>
              <a:t>đằng</a:t>
            </a:r>
            <a:r>
              <a:rPr lang="en-US" altLang="en-US" sz="2000" b="1" u="none" dirty="0">
                <a:latin typeface="Times New Roman" pitchFamily="18" charset="0"/>
                <a:cs typeface="Times New Roman" pitchFamily="18" charset="0"/>
              </a:rPr>
              <a:t> </a:t>
            </a:r>
            <a:r>
              <a:rPr lang="en-US" altLang="en-US" sz="2000" b="1" u="none" dirty="0" err="1">
                <a:solidFill>
                  <a:srgbClr val="FF0000"/>
                </a:solidFill>
                <a:latin typeface="Times New Roman" pitchFamily="18" charset="0"/>
                <a:cs typeface="Times New Roman" pitchFamily="18" charset="0"/>
              </a:rPr>
              <a:t>kia</a:t>
            </a:r>
            <a:r>
              <a:rPr lang="en-US" altLang="en-US" sz="2000" b="1" u="none" dirty="0">
                <a:solidFill>
                  <a:schemeClr val="tx2"/>
                </a:solidFill>
                <a:latin typeface="Times New Roman" pitchFamily="18" charset="0"/>
                <a:cs typeface="Times New Roman" pitchFamily="18" charset="0"/>
              </a:rPr>
              <a:t>.</a:t>
            </a:r>
          </a:p>
          <a:p>
            <a:pPr eaLnBrk="1" hangingPunct="1">
              <a:spcBef>
                <a:spcPct val="50000"/>
              </a:spcBef>
            </a:pPr>
            <a:r>
              <a:rPr lang="en-US" altLang="en-US" sz="2000" b="1" u="none" dirty="0" err="1">
                <a:latin typeface="Times New Roman" pitchFamily="18" charset="0"/>
                <a:cs typeface="Times New Roman" pitchFamily="18" charset="0"/>
              </a:rPr>
              <a:t>i</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Nó</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thích</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hát</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dân</a:t>
            </a:r>
            <a:r>
              <a:rPr lang="en-US" altLang="en-US" sz="2000" b="1" u="none" dirty="0">
                <a:latin typeface="Times New Roman" pitchFamily="18" charset="0"/>
                <a:cs typeface="Times New Roman" pitchFamily="18" charset="0"/>
              </a:rPr>
              <a:t> ca </a:t>
            </a:r>
            <a:r>
              <a:rPr lang="en-US" altLang="en-US" sz="2000" b="1" u="none" dirty="0" err="1">
                <a:latin typeface="Times New Roman" pitchFamily="18" charset="0"/>
                <a:cs typeface="Times New Roman" pitchFamily="18" charset="0"/>
              </a:rPr>
              <a:t>Nghệ</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Tĩnh</a:t>
            </a:r>
            <a:r>
              <a:rPr lang="en-US" altLang="en-US" sz="2000" b="1" u="none" dirty="0">
                <a:latin typeface="Times New Roman" pitchFamily="18" charset="0"/>
                <a:cs typeface="Times New Roman" pitchFamily="18" charset="0"/>
              </a:rPr>
              <a:t> </a:t>
            </a:r>
            <a:r>
              <a:rPr lang="en-US" altLang="en-US" sz="2000" b="1" u="none" dirty="0" err="1">
                <a:solidFill>
                  <a:srgbClr val="FF0000"/>
                </a:solidFill>
                <a:latin typeface="Times New Roman" pitchFamily="18" charset="0"/>
                <a:cs typeface="Times New Roman" pitchFamily="18" charset="0"/>
              </a:rPr>
              <a:t>kia</a:t>
            </a:r>
            <a:r>
              <a:rPr lang="en-US" altLang="en-US" sz="2000" b="1" u="none" dirty="0">
                <a:latin typeface="Times New Roman" pitchFamily="18" charset="0"/>
                <a:cs typeface="Times New Roman" pitchFamily="18" charset="0"/>
              </a:rPr>
              <a:t>. </a:t>
            </a:r>
          </a:p>
        </p:txBody>
      </p:sp>
      <p:sp>
        <p:nvSpPr>
          <p:cNvPr id="55301" name="Oval 5"/>
          <p:cNvSpPr>
            <a:spLocks noChangeArrowheads="1"/>
          </p:cNvSpPr>
          <p:nvPr/>
        </p:nvSpPr>
        <p:spPr bwMode="auto">
          <a:xfrm>
            <a:off x="61511" y="1504950"/>
            <a:ext cx="457200" cy="285750"/>
          </a:xfrm>
          <a:prstGeom prst="ellipse">
            <a:avLst/>
          </a:prstGeom>
          <a:noFill/>
          <a:ln w="57150">
            <a:solidFill>
              <a:srgbClr val="0000FF"/>
            </a:solidFill>
            <a:round/>
            <a:headEnd/>
            <a:tailEnd/>
          </a:ln>
          <a:extLst>
            <a:ext uri="{909E8E84-426E-40DD-AFC4-6F175D3DCCD1}">
              <a14:hiddenFill xmlns:a14="http://schemas.microsoft.com/office/drawing/2010/main">
                <a:solidFill>
                  <a:srgbClr val="0000FF"/>
                </a:solidFill>
              </a14:hiddenFill>
            </a:ext>
          </a:extLst>
        </p:spPr>
        <p:txBody>
          <a:bodyPr wrap="none" anchor="ctr"/>
          <a:lstStyle/>
          <a:p>
            <a:pPr algn="ctr" eaLnBrk="1" hangingPunct="1"/>
            <a:endParaRPr lang="en-US" altLang="en-US" b="1" u="none">
              <a:solidFill>
                <a:srgbClr val="FF0000"/>
              </a:solidFill>
              <a:latin typeface="Times New Roman" pitchFamily="18" charset="0"/>
              <a:cs typeface="Arial" charset="0"/>
            </a:endParaRPr>
          </a:p>
        </p:txBody>
      </p:sp>
      <p:sp>
        <p:nvSpPr>
          <p:cNvPr id="55303" name="Oval 7"/>
          <p:cNvSpPr>
            <a:spLocks noChangeArrowheads="1"/>
          </p:cNvSpPr>
          <p:nvPr/>
        </p:nvSpPr>
        <p:spPr bwMode="auto">
          <a:xfrm>
            <a:off x="103742" y="2876550"/>
            <a:ext cx="457200" cy="285750"/>
          </a:xfrm>
          <a:prstGeom prst="ellipse">
            <a:avLst/>
          </a:prstGeom>
          <a:noFill/>
          <a:ln w="57150">
            <a:solidFill>
              <a:srgbClr val="0000FF"/>
            </a:solidFill>
            <a:round/>
            <a:headEnd/>
            <a:tailEnd/>
          </a:ln>
          <a:extLst>
            <a:ext uri="{909E8E84-426E-40DD-AFC4-6F175D3DCCD1}">
              <a14:hiddenFill xmlns:a14="http://schemas.microsoft.com/office/drawing/2010/main">
                <a:solidFill>
                  <a:srgbClr val="0000FF"/>
                </a:solidFill>
              </a14:hiddenFill>
            </a:ext>
          </a:extLst>
        </p:spPr>
        <p:txBody>
          <a:bodyPr wrap="none" anchor="ctr"/>
          <a:lstStyle/>
          <a:p>
            <a:pPr algn="ctr" eaLnBrk="1" hangingPunct="1"/>
            <a:endParaRPr lang="en-US" altLang="en-US" b="1" u="none">
              <a:solidFill>
                <a:srgbClr val="FF0000"/>
              </a:solidFill>
              <a:latin typeface="Times New Roman" pitchFamily="18" charset="0"/>
              <a:cs typeface="Arial" charset="0"/>
            </a:endParaRPr>
          </a:p>
        </p:txBody>
      </p:sp>
      <p:sp>
        <p:nvSpPr>
          <p:cNvPr id="55304" name="Oval 8"/>
          <p:cNvSpPr>
            <a:spLocks noChangeArrowheads="1"/>
          </p:cNvSpPr>
          <p:nvPr/>
        </p:nvSpPr>
        <p:spPr bwMode="auto">
          <a:xfrm>
            <a:off x="-10099" y="4264730"/>
            <a:ext cx="457200" cy="285750"/>
          </a:xfrm>
          <a:prstGeom prst="ellipse">
            <a:avLst/>
          </a:prstGeom>
          <a:noFill/>
          <a:ln w="57150">
            <a:solidFill>
              <a:srgbClr val="0000FF"/>
            </a:solidFill>
            <a:round/>
            <a:headEnd/>
            <a:tailEnd/>
          </a:ln>
          <a:extLst>
            <a:ext uri="{909E8E84-426E-40DD-AFC4-6F175D3DCCD1}">
              <a14:hiddenFill xmlns:a14="http://schemas.microsoft.com/office/drawing/2010/main">
                <a:solidFill>
                  <a:srgbClr val="0000FF"/>
                </a:solidFill>
              </a14:hiddenFill>
            </a:ext>
          </a:extLst>
        </p:spPr>
        <p:txBody>
          <a:bodyPr wrap="none" anchor="ctr"/>
          <a:lstStyle/>
          <a:p>
            <a:pPr algn="ctr" eaLnBrk="1" hangingPunct="1"/>
            <a:endParaRPr lang="en-US" altLang="en-US" b="1" u="none">
              <a:solidFill>
                <a:srgbClr val="FF0000"/>
              </a:solidFill>
              <a:latin typeface="Times New Roman" pitchFamily="18" charset="0"/>
              <a:cs typeface="Arial" charset="0"/>
            </a:endParaRPr>
          </a:p>
        </p:txBody>
      </p:sp>
      <p:sp>
        <p:nvSpPr>
          <p:cNvPr id="55305" name="Oval 9"/>
          <p:cNvSpPr>
            <a:spLocks noChangeArrowheads="1"/>
          </p:cNvSpPr>
          <p:nvPr/>
        </p:nvSpPr>
        <p:spPr bwMode="auto">
          <a:xfrm>
            <a:off x="61511" y="1962150"/>
            <a:ext cx="457200" cy="285750"/>
          </a:xfrm>
          <a:prstGeom prst="ellipse">
            <a:avLst/>
          </a:prstGeom>
          <a:noFill/>
          <a:ln w="57150">
            <a:solidFill>
              <a:srgbClr val="0000FF"/>
            </a:solidFill>
            <a:round/>
            <a:headEnd/>
            <a:tailEnd/>
          </a:ln>
          <a:extLst>
            <a:ext uri="{909E8E84-426E-40DD-AFC4-6F175D3DCCD1}">
              <a14:hiddenFill xmlns:a14="http://schemas.microsoft.com/office/drawing/2010/main">
                <a:solidFill>
                  <a:srgbClr val="0000FF"/>
                </a:solidFill>
              </a14:hiddenFill>
            </a:ext>
          </a:extLst>
        </p:spPr>
        <p:txBody>
          <a:bodyPr wrap="none" anchor="ctr"/>
          <a:lstStyle/>
          <a:p>
            <a:pPr algn="ctr" eaLnBrk="1" hangingPunct="1"/>
            <a:endParaRPr lang="en-US" altLang="en-US" b="1" u="none">
              <a:solidFill>
                <a:srgbClr val="FF0000"/>
              </a:solidFill>
              <a:latin typeface="Times New Roman" pitchFamily="18" charset="0"/>
              <a:cs typeface="Arial" charset="0"/>
            </a:endParaRPr>
          </a:p>
        </p:txBody>
      </p:sp>
    </p:spTree>
    <p:extLst>
      <p:ext uri="{BB962C8B-B14F-4D97-AF65-F5344CB8AC3E}">
        <p14:creationId xmlns:p14="http://schemas.microsoft.com/office/powerpoint/2010/main" val="16613824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5301"/>
                                        </p:tgtEl>
                                        <p:attrNameLst>
                                          <p:attrName>style.visibility</p:attrName>
                                        </p:attrNameLst>
                                      </p:cBhvr>
                                      <p:to>
                                        <p:strVal val="visible"/>
                                      </p:to>
                                    </p:set>
                                    <p:set>
                                      <p:cBhvr>
                                        <p:cTn id="7" dur="228" fill="hold">
                                          <p:stCondLst>
                                            <p:cond delay="0"/>
                                          </p:stCondLst>
                                        </p:cTn>
                                        <p:tgtEl>
                                          <p:spTgt spid="55301"/>
                                        </p:tgtEl>
                                        <p:attrNameLst>
                                          <p:attrName>style.rotation</p:attrName>
                                        </p:attrNameLst>
                                      </p:cBhvr>
                                      <p:to>
                                        <p:strVal val="-45.0"/>
                                      </p:to>
                                    </p:set>
                                    <p:anim calcmode="lin" valueType="num">
                                      <p:cBhvr>
                                        <p:cTn id="8" dur="228" fill="hold">
                                          <p:stCondLst>
                                            <p:cond delay="228"/>
                                          </p:stCondLst>
                                        </p:cTn>
                                        <p:tgtEl>
                                          <p:spTgt spid="55301"/>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55301"/>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55301"/>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55301"/>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55305"/>
                                        </p:tgtEl>
                                        <p:attrNameLst>
                                          <p:attrName>style.visibility</p:attrName>
                                        </p:attrNameLst>
                                      </p:cBhvr>
                                      <p:to>
                                        <p:strVal val="visible"/>
                                      </p:to>
                                    </p:set>
                                    <p:set>
                                      <p:cBhvr>
                                        <p:cTn id="16" dur="228" fill="hold">
                                          <p:stCondLst>
                                            <p:cond delay="0"/>
                                          </p:stCondLst>
                                        </p:cTn>
                                        <p:tgtEl>
                                          <p:spTgt spid="55305"/>
                                        </p:tgtEl>
                                        <p:attrNameLst>
                                          <p:attrName>style.rotation</p:attrName>
                                        </p:attrNameLst>
                                      </p:cBhvr>
                                      <p:to>
                                        <p:strVal val="-45.0"/>
                                      </p:to>
                                    </p:set>
                                    <p:anim calcmode="lin" valueType="num">
                                      <p:cBhvr>
                                        <p:cTn id="17" dur="228" fill="hold">
                                          <p:stCondLst>
                                            <p:cond delay="228"/>
                                          </p:stCondLst>
                                        </p:cTn>
                                        <p:tgtEl>
                                          <p:spTgt spid="55305"/>
                                        </p:tgtEl>
                                        <p:attrNameLst>
                                          <p:attrName>style.rotation</p:attrName>
                                        </p:attrNameLst>
                                      </p:cBhvr>
                                      <p:tavLst>
                                        <p:tav tm="0">
                                          <p:val>
                                            <p:fltVal val="-45"/>
                                          </p:val>
                                        </p:tav>
                                        <p:tav tm="69900">
                                          <p:val>
                                            <p:fltVal val="45"/>
                                          </p:val>
                                        </p:tav>
                                        <p:tav tm="100000">
                                          <p:val>
                                            <p:fltVal val="0"/>
                                          </p:val>
                                        </p:tav>
                                      </p:tavLst>
                                    </p:anim>
                                    <p:anim calcmode="lin" valueType="num">
                                      <p:cBhvr>
                                        <p:cTn id="18" dur="228" fill="hold">
                                          <p:stCondLst>
                                            <p:cond delay="0"/>
                                          </p:stCondLst>
                                        </p:cTn>
                                        <p:tgtEl>
                                          <p:spTgt spid="55305"/>
                                        </p:tgtEl>
                                        <p:attrNameLst>
                                          <p:attrName>ppt_y</p:attrName>
                                        </p:attrNameLst>
                                      </p:cBhvr>
                                      <p:tavLst>
                                        <p:tav tm="0">
                                          <p:val>
                                            <p:strVal val="#ppt_y-1"/>
                                          </p:val>
                                        </p:tav>
                                        <p:tav tm="100000">
                                          <p:val>
                                            <p:strVal val="#ppt_y-(0.354*#ppt_w-0.172*#ppt_h)"/>
                                          </p:val>
                                        </p:tav>
                                      </p:tavLst>
                                    </p:anim>
                                    <p:anim calcmode="lin" valueType="num">
                                      <p:cBhvr>
                                        <p:cTn id="19" dur="78" decel="50000" autoRev="1" fill="hold">
                                          <p:stCondLst>
                                            <p:cond delay="228"/>
                                          </p:stCondLst>
                                        </p:cTn>
                                        <p:tgtEl>
                                          <p:spTgt spid="55305"/>
                                        </p:tgtEl>
                                        <p:attrNameLst>
                                          <p:attrName>ppt_y</p:attrName>
                                        </p:attrNameLst>
                                      </p:cBhvr>
                                      <p:tavLst>
                                        <p:tav tm="0">
                                          <p:val>
                                            <p:strVal val="#ppt_y-(0.354*#ppt_w-0.172*#ppt_h)"/>
                                          </p:val>
                                        </p:tav>
                                        <p:tav tm="100000">
                                          <p:val>
                                            <p:strVal val="#ppt_y-(0.354*#ppt_w-0.172*#ppt_h)-#ppt_h/2"/>
                                          </p:val>
                                        </p:tav>
                                      </p:tavLst>
                                    </p:anim>
                                    <p:anim calcmode="lin" valueType="num">
                                      <p:cBhvr>
                                        <p:cTn id="20" dur="68" fill="hold">
                                          <p:stCondLst>
                                            <p:cond delay="432"/>
                                          </p:stCondLst>
                                        </p:cTn>
                                        <p:tgtEl>
                                          <p:spTgt spid="55305"/>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55303"/>
                                        </p:tgtEl>
                                        <p:attrNameLst>
                                          <p:attrName>style.visibility</p:attrName>
                                        </p:attrNameLst>
                                      </p:cBhvr>
                                      <p:to>
                                        <p:strVal val="visible"/>
                                      </p:to>
                                    </p:set>
                                    <p:set>
                                      <p:cBhvr>
                                        <p:cTn id="25" dur="228" fill="hold">
                                          <p:stCondLst>
                                            <p:cond delay="0"/>
                                          </p:stCondLst>
                                        </p:cTn>
                                        <p:tgtEl>
                                          <p:spTgt spid="55303"/>
                                        </p:tgtEl>
                                        <p:attrNameLst>
                                          <p:attrName>style.rotation</p:attrName>
                                        </p:attrNameLst>
                                      </p:cBhvr>
                                      <p:to>
                                        <p:strVal val="-45.0"/>
                                      </p:to>
                                    </p:set>
                                    <p:anim calcmode="lin" valueType="num">
                                      <p:cBhvr>
                                        <p:cTn id="26" dur="228" fill="hold">
                                          <p:stCondLst>
                                            <p:cond delay="228"/>
                                          </p:stCondLst>
                                        </p:cTn>
                                        <p:tgtEl>
                                          <p:spTgt spid="55303"/>
                                        </p:tgtEl>
                                        <p:attrNameLst>
                                          <p:attrName>style.rotation</p:attrName>
                                        </p:attrNameLst>
                                      </p:cBhvr>
                                      <p:tavLst>
                                        <p:tav tm="0">
                                          <p:val>
                                            <p:fltVal val="-45"/>
                                          </p:val>
                                        </p:tav>
                                        <p:tav tm="69900">
                                          <p:val>
                                            <p:fltVal val="45"/>
                                          </p:val>
                                        </p:tav>
                                        <p:tav tm="100000">
                                          <p:val>
                                            <p:fltVal val="0"/>
                                          </p:val>
                                        </p:tav>
                                      </p:tavLst>
                                    </p:anim>
                                    <p:anim calcmode="lin" valueType="num">
                                      <p:cBhvr>
                                        <p:cTn id="27" dur="228" fill="hold">
                                          <p:stCondLst>
                                            <p:cond delay="0"/>
                                          </p:stCondLst>
                                        </p:cTn>
                                        <p:tgtEl>
                                          <p:spTgt spid="55303"/>
                                        </p:tgtEl>
                                        <p:attrNameLst>
                                          <p:attrName>ppt_y</p:attrName>
                                        </p:attrNameLst>
                                      </p:cBhvr>
                                      <p:tavLst>
                                        <p:tav tm="0">
                                          <p:val>
                                            <p:strVal val="#ppt_y-1"/>
                                          </p:val>
                                        </p:tav>
                                        <p:tav tm="100000">
                                          <p:val>
                                            <p:strVal val="#ppt_y-(0.354*#ppt_w-0.172*#ppt_h)"/>
                                          </p:val>
                                        </p:tav>
                                      </p:tavLst>
                                    </p:anim>
                                    <p:anim calcmode="lin" valueType="num">
                                      <p:cBhvr>
                                        <p:cTn id="28" dur="78" decel="50000" autoRev="1" fill="hold">
                                          <p:stCondLst>
                                            <p:cond delay="228"/>
                                          </p:stCondLst>
                                        </p:cTn>
                                        <p:tgtEl>
                                          <p:spTgt spid="55303"/>
                                        </p:tgtEl>
                                        <p:attrNameLst>
                                          <p:attrName>ppt_y</p:attrName>
                                        </p:attrNameLst>
                                      </p:cBhvr>
                                      <p:tavLst>
                                        <p:tav tm="0">
                                          <p:val>
                                            <p:strVal val="#ppt_y-(0.354*#ppt_w-0.172*#ppt_h)"/>
                                          </p:val>
                                        </p:tav>
                                        <p:tav tm="100000">
                                          <p:val>
                                            <p:strVal val="#ppt_y-(0.354*#ppt_w-0.172*#ppt_h)-#ppt_h/2"/>
                                          </p:val>
                                        </p:tav>
                                      </p:tavLst>
                                    </p:anim>
                                    <p:anim calcmode="lin" valueType="num">
                                      <p:cBhvr>
                                        <p:cTn id="29" dur="68" fill="hold">
                                          <p:stCondLst>
                                            <p:cond delay="432"/>
                                          </p:stCondLst>
                                        </p:cTn>
                                        <p:tgtEl>
                                          <p:spTgt spid="55303"/>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50000"/>
                                  </p:iterate>
                                  <p:childTnLst>
                                    <p:set>
                                      <p:cBhvr>
                                        <p:cTn id="33" dur="1" fill="hold">
                                          <p:stCondLst>
                                            <p:cond delay="0"/>
                                          </p:stCondLst>
                                        </p:cTn>
                                        <p:tgtEl>
                                          <p:spTgt spid="55304"/>
                                        </p:tgtEl>
                                        <p:attrNameLst>
                                          <p:attrName>style.visibility</p:attrName>
                                        </p:attrNameLst>
                                      </p:cBhvr>
                                      <p:to>
                                        <p:strVal val="visible"/>
                                      </p:to>
                                    </p:set>
                                    <p:set>
                                      <p:cBhvr>
                                        <p:cTn id="34" dur="228" fill="hold">
                                          <p:stCondLst>
                                            <p:cond delay="0"/>
                                          </p:stCondLst>
                                        </p:cTn>
                                        <p:tgtEl>
                                          <p:spTgt spid="55304"/>
                                        </p:tgtEl>
                                        <p:attrNameLst>
                                          <p:attrName>style.rotation</p:attrName>
                                        </p:attrNameLst>
                                      </p:cBhvr>
                                      <p:to>
                                        <p:strVal val="-45.0"/>
                                      </p:to>
                                    </p:set>
                                    <p:anim calcmode="lin" valueType="num">
                                      <p:cBhvr>
                                        <p:cTn id="35" dur="228" fill="hold">
                                          <p:stCondLst>
                                            <p:cond delay="228"/>
                                          </p:stCondLst>
                                        </p:cTn>
                                        <p:tgtEl>
                                          <p:spTgt spid="55304"/>
                                        </p:tgtEl>
                                        <p:attrNameLst>
                                          <p:attrName>style.rotation</p:attrName>
                                        </p:attrNameLst>
                                      </p:cBhvr>
                                      <p:tavLst>
                                        <p:tav tm="0">
                                          <p:val>
                                            <p:fltVal val="-45"/>
                                          </p:val>
                                        </p:tav>
                                        <p:tav tm="69900">
                                          <p:val>
                                            <p:fltVal val="45"/>
                                          </p:val>
                                        </p:tav>
                                        <p:tav tm="100000">
                                          <p:val>
                                            <p:fltVal val="0"/>
                                          </p:val>
                                        </p:tav>
                                      </p:tavLst>
                                    </p:anim>
                                    <p:anim calcmode="lin" valueType="num">
                                      <p:cBhvr>
                                        <p:cTn id="36" dur="228" fill="hold">
                                          <p:stCondLst>
                                            <p:cond delay="0"/>
                                          </p:stCondLst>
                                        </p:cTn>
                                        <p:tgtEl>
                                          <p:spTgt spid="55304"/>
                                        </p:tgtEl>
                                        <p:attrNameLst>
                                          <p:attrName>ppt_y</p:attrName>
                                        </p:attrNameLst>
                                      </p:cBhvr>
                                      <p:tavLst>
                                        <p:tav tm="0">
                                          <p:val>
                                            <p:strVal val="#ppt_y-1"/>
                                          </p:val>
                                        </p:tav>
                                        <p:tav tm="100000">
                                          <p:val>
                                            <p:strVal val="#ppt_y-(0.354*#ppt_w-0.172*#ppt_h)"/>
                                          </p:val>
                                        </p:tav>
                                      </p:tavLst>
                                    </p:anim>
                                    <p:anim calcmode="lin" valueType="num">
                                      <p:cBhvr>
                                        <p:cTn id="37" dur="78" decel="50000" autoRev="1" fill="hold">
                                          <p:stCondLst>
                                            <p:cond delay="228"/>
                                          </p:stCondLst>
                                        </p:cTn>
                                        <p:tgtEl>
                                          <p:spTgt spid="55304"/>
                                        </p:tgtEl>
                                        <p:attrNameLst>
                                          <p:attrName>ppt_y</p:attrName>
                                        </p:attrNameLst>
                                      </p:cBhvr>
                                      <p:tavLst>
                                        <p:tav tm="0">
                                          <p:val>
                                            <p:strVal val="#ppt_y-(0.354*#ppt_w-0.172*#ppt_h)"/>
                                          </p:val>
                                        </p:tav>
                                        <p:tav tm="100000">
                                          <p:val>
                                            <p:strVal val="#ppt_y-(0.354*#ppt_w-0.172*#ppt_h)-#ppt_h/2"/>
                                          </p:val>
                                        </p:tav>
                                      </p:tavLst>
                                    </p:anim>
                                    <p:anim calcmode="lin" valueType="num">
                                      <p:cBhvr>
                                        <p:cTn id="38" dur="68" fill="hold">
                                          <p:stCondLst>
                                            <p:cond delay="432"/>
                                          </p:stCondLst>
                                        </p:cTn>
                                        <p:tgtEl>
                                          <p:spTgt spid="5530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animBg="1"/>
      <p:bldP spid="55303" grpId="0" animBg="1"/>
      <p:bldP spid="55304" grpId="0" animBg="1"/>
      <p:bldP spid="553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99152" y="2773915"/>
            <a:ext cx="4396648" cy="2369585"/>
          </a:xfrm>
          <a:prstGeom prst="rect">
            <a:avLst/>
          </a:prstGeom>
          <a:solidFill>
            <a:schemeClr val="bg1"/>
          </a:solidFill>
          <a:ln w="28575" algn="ctr">
            <a:solidFill>
              <a:srgbClr val="0000CC"/>
            </a:solidFill>
            <a:round/>
            <a:headEnd/>
            <a:tailEnd/>
          </a:ln>
        </p:spPr>
        <p:txBody>
          <a:bodyPr/>
          <a:lstStyle/>
          <a:p>
            <a:pPr eaLnBrk="1" hangingPunct="1">
              <a:spcBef>
                <a:spcPct val="50000"/>
              </a:spcBef>
            </a:pPr>
            <a:r>
              <a:rPr lang="en-US" sz="2800" dirty="0">
                <a:solidFill>
                  <a:srgbClr val="FF0000"/>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Thán</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từ</a:t>
            </a:r>
            <a:endParaRPr lang="en-US" sz="2800" u="sng" dirty="0">
              <a:solidFill>
                <a:srgbClr val="0000FF"/>
              </a:solidFill>
              <a:latin typeface="Times New Roman" pitchFamily="18" charset="0"/>
              <a:cs typeface="Times New Roman" pitchFamily="18" charset="0"/>
            </a:endParaRPr>
          </a:p>
          <a:p>
            <a:pPr eaLnBrk="1" hangingPunct="1">
              <a:spcBef>
                <a:spcPct val="50000"/>
              </a:spcBef>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t>
            </a:r>
            <a:r>
              <a:rPr lang="vi-VN" sz="2800" dirty="0">
                <a:latin typeface="Times New Roman" pitchFamily="18" charset="0"/>
                <a:cs typeface="Times New Roman" pitchFamily="18" charset="0"/>
              </a:rPr>
              <a:t>ường</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đứn</a:t>
            </a:r>
            <a:r>
              <a:rPr lang="en-US" sz="2800" dirty="0">
                <a:latin typeface="Times New Roman" pitchFamily="18" charset="0"/>
                <a:cs typeface="Times New Roman" pitchFamily="18" charset="0"/>
              </a:rPr>
              <a:t>g ở </a:t>
            </a:r>
            <a:r>
              <a:rPr lang="vi-VN" sz="2800" dirty="0">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a:t>
            </a:r>
          </a:p>
          <a:p>
            <a:pPr eaLnBrk="1" hangingPunct="1">
              <a:spcBef>
                <a:spcPct val="50000"/>
              </a:spcBef>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biệt</a:t>
            </a:r>
            <a:r>
              <a:rPr lang="en-US" sz="2800" dirty="0">
                <a:latin typeface="Times New Roman" pitchFamily="18" charset="0"/>
                <a:cs typeface="Times New Roman" pitchFamily="18" charset="0"/>
              </a:rPr>
              <a:t>.</a:t>
            </a:r>
          </a:p>
          <a:p>
            <a:pPr eaLnBrk="1" hangingPunct="1">
              <a:spcBef>
                <a:spcPct val="50000"/>
              </a:spcBef>
            </a:pPr>
            <a:endParaRPr lang="en-US" dirty="0">
              <a:solidFill>
                <a:srgbClr val="0000CC"/>
              </a:solidFill>
            </a:endParaRPr>
          </a:p>
        </p:txBody>
      </p:sp>
      <p:sp>
        <p:nvSpPr>
          <p:cNvPr id="9" name="Rectangle 8"/>
          <p:cNvSpPr>
            <a:spLocks noChangeArrowheads="1"/>
          </p:cNvSpPr>
          <p:nvPr/>
        </p:nvSpPr>
        <p:spPr bwMode="auto">
          <a:xfrm>
            <a:off x="4653249" y="2773915"/>
            <a:ext cx="4390663" cy="2369585"/>
          </a:xfrm>
          <a:prstGeom prst="rect">
            <a:avLst/>
          </a:prstGeom>
          <a:solidFill>
            <a:schemeClr val="bg1"/>
          </a:solidFill>
          <a:ln w="28575" algn="ctr">
            <a:solidFill>
              <a:srgbClr val="0000CC"/>
            </a:solidFill>
            <a:round/>
            <a:headEnd/>
            <a:tailEnd/>
          </a:ln>
          <a:effectLst/>
        </p:spPr>
        <p:txBody>
          <a:bodyPr/>
          <a:lstStyle/>
          <a:p>
            <a:pPr algn="ctr" eaLnBrk="1" hangingPunct="1">
              <a:spcBef>
                <a:spcPct val="50000"/>
              </a:spcBef>
              <a:defRPr/>
            </a:pPr>
            <a:r>
              <a:rPr lang="en-US" sz="2800" u="sng" dirty="0" err="1">
                <a:solidFill>
                  <a:srgbClr val="0000FF"/>
                </a:solidFill>
                <a:latin typeface="Times New Roman" pitchFamily="18" charset="0"/>
                <a:cs typeface="Times New Roman" pitchFamily="18" charset="0"/>
              </a:rPr>
              <a:t>Tình</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thái</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từ</a:t>
            </a:r>
            <a:endParaRPr lang="en-US" sz="2800" u="sng" dirty="0">
              <a:solidFill>
                <a:srgbClr val="0000FF"/>
              </a:solidFill>
              <a:latin typeface="Times New Roman" pitchFamily="18" charset="0"/>
              <a:cs typeface="Times New Roman" pitchFamily="18" charset="0"/>
            </a:endParaRPr>
          </a:p>
          <a:p>
            <a:pPr eaLnBrk="1" hangingPunct="1">
              <a:spcBef>
                <a:spcPct val="50000"/>
              </a:spcBef>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t>
            </a:r>
            <a:r>
              <a:rPr lang="vi-VN" sz="2800" dirty="0">
                <a:latin typeface="Times New Roman" pitchFamily="18" charset="0"/>
                <a:cs typeface="Times New Roman" pitchFamily="18" charset="0"/>
              </a:rPr>
              <a:t>ường</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đứng</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cuối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a:t>
            </a:r>
          </a:p>
          <a:p>
            <a:pPr eaLnBrk="1" hangingPunct="1">
              <a:spcBef>
                <a:spcPct val="50000"/>
              </a:spcBef>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biệt</a:t>
            </a:r>
            <a:r>
              <a:rPr lang="en-US" sz="2800" dirty="0">
                <a:latin typeface="Times New Roman" pitchFamily="18" charset="0"/>
                <a:cs typeface="Times New Roman" pitchFamily="18" charset="0"/>
              </a:rPr>
              <a:t>. </a:t>
            </a:r>
          </a:p>
          <a:p>
            <a:pPr marL="457200" indent="-457200" eaLnBrk="1" hangingPunct="1">
              <a:spcBef>
                <a:spcPct val="50000"/>
              </a:spcBef>
              <a:buFontTx/>
              <a:buChar char="-"/>
              <a:defRPr/>
            </a:pPr>
            <a:endParaRPr lang="en-US" dirty="0">
              <a:solidFill>
                <a:srgbClr val="000066"/>
              </a:solidFill>
            </a:endParaRPr>
          </a:p>
        </p:txBody>
      </p:sp>
      <p:sp>
        <p:nvSpPr>
          <p:cNvPr id="15" name="TextBox 4"/>
          <p:cNvSpPr txBox="1">
            <a:spLocks noChangeArrowheads="1"/>
          </p:cNvSpPr>
          <p:nvPr/>
        </p:nvSpPr>
        <p:spPr bwMode="auto">
          <a:xfrm>
            <a:off x="1107196" y="1296588"/>
            <a:ext cx="7185752" cy="954107"/>
          </a:xfrm>
          <a:prstGeom prst="rect">
            <a:avLst/>
          </a:prstGeom>
          <a:solidFill>
            <a:schemeClr val="bg1"/>
          </a:solidFill>
          <a:ln w="28575">
            <a:solidFill>
              <a:srgbClr val="FF00FF"/>
            </a:solidFill>
            <a:miter lim="800000"/>
            <a:headEnd/>
            <a:tailEnd/>
          </a:ln>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a:solidFill>
                  <a:srgbClr val="0000FF"/>
                </a:solidFill>
              </a:rPr>
              <a:t>Giống nhau: </a:t>
            </a:r>
          </a:p>
          <a:p>
            <a:r>
              <a:rPr lang="en-US" b="0">
                <a:solidFill>
                  <a:srgbClr val="000000"/>
                </a:solidFill>
              </a:rPr>
              <a:t>Đều biểu thị tình cảm, cảm xúc của ng</a:t>
            </a:r>
            <a:r>
              <a:rPr lang="vi-VN" b="0">
                <a:solidFill>
                  <a:srgbClr val="000000"/>
                </a:solidFill>
              </a:rPr>
              <a:t>ười</a:t>
            </a:r>
            <a:r>
              <a:rPr lang="en-US" b="0">
                <a:solidFill>
                  <a:srgbClr val="000000"/>
                </a:solidFill>
              </a:rPr>
              <a:t> nói. </a:t>
            </a:r>
          </a:p>
        </p:txBody>
      </p:sp>
      <p:sp>
        <p:nvSpPr>
          <p:cNvPr id="2" name="Rectangle 1"/>
          <p:cNvSpPr/>
          <p:nvPr/>
        </p:nvSpPr>
        <p:spPr>
          <a:xfrm>
            <a:off x="10099" y="133350"/>
            <a:ext cx="9067800" cy="10858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u="sng" dirty="0" err="1">
                <a:solidFill>
                  <a:schemeClr val="tx1"/>
                </a:solidFill>
                <a:latin typeface="Times New Roman" pitchFamily="18" charset="0"/>
                <a:cs typeface="Times New Roman" pitchFamily="18" charset="0"/>
              </a:rPr>
              <a:t>Thảo</a:t>
            </a:r>
            <a:r>
              <a:rPr lang="en-US" sz="3200" u="sng" dirty="0">
                <a:solidFill>
                  <a:schemeClr val="tx1"/>
                </a:solidFill>
                <a:latin typeface="Times New Roman" pitchFamily="18" charset="0"/>
                <a:cs typeface="Times New Roman" pitchFamily="18" charset="0"/>
              </a:rPr>
              <a:t> </a:t>
            </a:r>
            <a:r>
              <a:rPr lang="en-US" sz="3200" u="sng" err="1">
                <a:solidFill>
                  <a:schemeClr val="tx1"/>
                </a:solidFill>
                <a:latin typeface="Times New Roman" pitchFamily="18" charset="0"/>
                <a:cs typeface="Times New Roman" pitchFamily="18" charset="0"/>
              </a:rPr>
              <a:t>luận</a:t>
            </a:r>
            <a:r>
              <a:rPr lang="en-US" sz="3200" u="sng">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 Em </a:t>
            </a:r>
            <a:r>
              <a:rPr lang="en-US" sz="3200" dirty="0" err="1">
                <a:solidFill>
                  <a:schemeClr val="tx1"/>
                </a:solidFill>
                <a:latin typeface="Times New Roman" pitchFamily="18" charset="0"/>
                <a:cs typeface="Times New Roman" pitchFamily="18" charset="0"/>
              </a:rPr>
              <a:t>hãy</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nêu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sự</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giống</a:t>
            </a:r>
            <a:r>
              <a:rPr lang="en-US" sz="3200" dirty="0">
                <a:solidFill>
                  <a:schemeClr val="tx1"/>
                </a:solidFill>
                <a:latin typeface="Times New Roman" pitchFamily="18" charset="0"/>
                <a:cs typeface="Times New Roman" pitchFamily="18" charset="0"/>
              </a:rPr>
              <a:t> </a:t>
            </a:r>
            <a:r>
              <a:rPr lang="en-US" sz="3200" err="1">
                <a:solidFill>
                  <a:schemeClr val="tx1"/>
                </a:solidFill>
                <a:latin typeface="Times New Roman" pitchFamily="18" charset="0"/>
                <a:cs typeface="Times New Roman" pitchFamily="18" charset="0"/>
              </a:rPr>
              <a:t>nhau</a:t>
            </a:r>
            <a:r>
              <a:rPr lang="en-US" sz="3200">
                <a:solidFill>
                  <a:schemeClr val="tx1"/>
                </a:solidFill>
                <a:latin typeface="Times New Roman" pitchFamily="18" charset="0"/>
                <a:cs typeface="Times New Roman" pitchFamily="18" charset="0"/>
              </a:rPr>
              <a:t> và </a:t>
            </a:r>
            <a:r>
              <a:rPr lang="en-US" sz="3200" dirty="0" err="1">
                <a:solidFill>
                  <a:schemeClr val="tx1"/>
                </a:solidFill>
                <a:latin typeface="Times New Roman" pitchFamily="18" charset="0"/>
                <a:cs typeface="Times New Roman" pitchFamily="18" charset="0"/>
              </a:rPr>
              <a:t>khác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nhau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giữa</a:t>
            </a:r>
            <a:r>
              <a:rPr lang="en-US" sz="3200" dirty="0">
                <a:solidFill>
                  <a:schemeClr val="tx1"/>
                </a:solidFill>
                <a:latin typeface="Times New Roman" pitchFamily="18" charset="0"/>
                <a:cs typeface="Times New Roman" pitchFamily="18" charset="0"/>
              </a:rPr>
              <a:t> </a:t>
            </a:r>
            <a:r>
              <a:rPr lang="en-US" sz="3200" err="1">
                <a:solidFill>
                  <a:schemeClr val="tx1"/>
                </a:solidFill>
                <a:latin typeface="Times New Roman" pitchFamily="18" charset="0"/>
                <a:cs typeface="Times New Roman" pitchFamily="18" charset="0"/>
              </a:rPr>
              <a:t>thán</a:t>
            </a:r>
            <a:r>
              <a:rPr lang="en-US" sz="3200">
                <a:solidFill>
                  <a:schemeClr val="tx1"/>
                </a:solidFill>
                <a:latin typeface="Times New Roman" pitchFamily="18" charset="0"/>
                <a:cs typeface="Times New Roman" pitchFamily="18" charset="0"/>
              </a:rPr>
              <a:t> từ</a:t>
            </a:r>
            <a:r>
              <a:rPr lang="en-US" sz="3200" dirty="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với </a:t>
            </a:r>
            <a:r>
              <a:rPr lang="en-US" sz="3200" dirty="0" err="1">
                <a:solidFill>
                  <a:schemeClr val="tx1"/>
                </a:solidFill>
                <a:latin typeface="Times New Roman" pitchFamily="18" charset="0"/>
                <a:cs typeface="Times New Roman" pitchFamily="18" charset="0"/>
              </a:rPr>
              <a:t>tình</a:t>
            </a:r>
            <a:r>
              <a:rPr lang="en-US" sz="3200" dirty="0">
                <a:solidFill>
                  <a:schemeClr val="tx1"/>
                </a:solidFill>
                <a:latin typeface="Times New Roman" pitchFamily="18" charset="0"/>
                <a:cs typeface="Times New Roman" pitchFamily="18" charset="0"/>
              </a:rPr>
              <a:t> </a:t>
            </a:r>
            <a:r>
              <a:rPr lang="en-US" sz="3200" err="1">
                <a:solidFill>
                  <a:schemeClr val="tx1"/>
                </a:solidFill>
                <a:latin typeface="Times New Roman" pitchFamily="18" charset="0"/>
                <a:cs typeface="Times New Roman" pitchFamily="18" charset="0"/>
              </a:rPr>
              <a:t>thái</a:t>
            </a:r>
            <a:r>
              <a:rPr lang="en-US" sz="3200">
                <a:solidFill>
                  <a:schemeClr val="tx1"/>
                </a:solidFill>
                <a:latin typeface="Times New Roman" pitchFamily="18" charset="0"/>
                <a:cs typeface="Times New Roman" pitchFamily="18" charset="0"/>
              </a:rPr>
              <a:t> từ ? </a:t>
            </a:r>
            <a:endParaRPr lang="en-US" sz="3200" dirty="0">
              <a:solidFill>
                <a:schemeClr val="tx1"/>
              </a:solidFill>
              <a:latin typeface="Times New Roman" pitchFamily="18" charset="0"/>
              <a:cs typeface="Times New Roman" pitchFamily="18" charset="0"/>
            </a:endParaRPr>
          </a:p>
        </p:txBody>
      </p:sp>
      <p:sp>
        <p:nvSpPr>
          <p:cNvPr id="3" name="Rectangle 2"/>
          <p:cNvSpPr/>
          <p:nvPr/>
        </p:nvSpPr>
        <p:spPr>
          <a:xfrm>
            <a:off x="3553399" y="2243580"/>
            <a:ext cx="1981200" cy="523220"/>
          </a:xfrm>
          <a:prstGeom prst="rect">
            <a:avLst/>
          </a:prstGeom>
        </p:spPr>
        <p:txBody>
          <a:bodyPr wrap="square">
            <a:spAutoFit/>
          </a:bodyPr>
          <a:lstStyle/>
          <a:p>
            <a:r>
              <a:rPr lang="en-US" sz="2800" b="1">
                <a:solidFill>
                  <a:srgbClr val="0000FF"/>
                </a:solidFill>
                <a:latin typeface="Times New Roman" pitchFamily="18" charset="0"/>
                <a:cs typeface="Times New Roman" pitchFamily="18" charset="0"/>
              </a:rPr>
              <a:t> Khác nhau</a:t>
            </a:r>
            <a:endParaRPr lang="en-US" sz="2800">
              <a:solidFill>
                <a:srgbClr val="0000FF"/>
              </a:solidFill>
            </a:endParaRPr>
          </a:p>
        </p:txBody>
      </p:sp>
      <p:sp>
        <p:nvSpPr>
          <p:cNvPr id="4" name="Rectangle 3"/>
          <p:cNvSpPr/>
          <p:nvPr/>
        </p:nvSpPr>
        <p:spPr>
          <a:xfrm>
            <a:off x="3581400" y="2189699"/>
            <a:ext cx="2362200" cy="646331"/>
          </a:xfrm>
          <a:prstGeom prst="rect">
            <a:avLst/>
          </a:prstGeom>
        </p:spPr>
        <p:txBody>
          <a:bodyPr wrap="square">
            <a:spAutoFit/>
          </a:bodyPr>
          <a:lstStyle/>
          <a:p>
            <a:r>
              <a:rPr lang="en-US" b="1">
                <a:solidFill>
                  <a:srgbClr val="0000FF"/>
                </a:solidFill>
                <a:latin typeface="Times New Roman" pitchFamily="18" charset="0"/>
                <a:cs typeface="Times New Roman" pitchFamily="18" charset="0"/>
              </a:rPr>
              <a:t/>
            </a:r>
            <a:br>
              <a:rPr lang="en-US" b="1">
                <a:solidFill>
                  <a:srgbClr val="0000FF"/>
                </a:solidFill>
                <a:latin typeface="Times New Roman" pitchFamily="18" charset="0"/>
                <a:cs typeface="Times New Roman" pitchFamily="18" charset="0"/>
              </a:rPr>
            </a:br>
            <a:endParaRPr lang="en-US"/>
          </a:p>
        </p:txBody>
      </p:sp>
    </p:spTree>
    <p:extLst>
      <p:ext uri="{BB962C8B-B14F-4D97-AF65-F5344CB8AC3E}">
        <p14:creationId xmlns:p14="http://schemas.microsoft.com/office/powerpoint/2010/main" val="1892899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209550"/>
            <a:ext cx="9144000" cy="4933950"/>
          </a:xfrm>
        </p:spPr>
        <p:txBody>
          <a:bodyPr>
            <a:normAutofit/>
          </a:bodyPr>
          <a:lstStyle/>
          <a:p>
            <a:pPr algn="just">
              <a:buNone/>
            </a:pPr>
            <a:r>
              <a:rPr lang="vi-VN" sz="3600" dirty="0">
                <a:solidFill>
                  <a:srgbClr val="FF0000"/>
                </a:solidFill>
                <a:latin typeface="+mj-lt"/>
              </a:rPr>
              <a:t>Lưu ý: </a:t>
            </a:r>
            <a:r>
              <a:rPr lang="vi-VN" sz="3600" dirty="0">
                <a:solidFill>
                  <a:srgbClr val="0000FF"/>
                </a:solidFill>
                <a:latin typeface="+mj-lt"/>
              </a:rPr>
              <a:t>phân biệt tình thái từ với các từ đồng âm khác nghĩa, khác từ loại</a:t>
            </a:r>
          </a:p>
          <a:p>
            <a:pPr algn="just">
              <a:buFont typeface="Wingdings" pitchFamily="2" charset="2"/>
              <a:buChar char="ü"/>
            </a:pPr>
            <a:r>
              <a:rPr lang="vi-VN" sz="3600" dirty="0">
                <a:solidFill>
                  <a:srgbClr val="0000FF"/>
                </a:solidFill>
                <a:latin typeface="+mj-lt"/>
              </a:rPr>
              <a:t>Phân biệt </a:t>
            </a:r>
            <a:r>
              <a:rPr lang="vi-VN" sz="3600" u="sng" dirty="0">
                <a:solidFill>
                  <a:srgbClr val="FF0000"/>
                </a:solidFill>
                <a:latin typeface="+mj-lt"/>
              </a:rPr>
              <a:t>nào</a:t>
            </a:r>
            <a:r>
              <a:rPr lang="vi-VN" sz="3600" dirty="0">
                <a:solidFill>
                  <a:srgbClr val="0000FF"/>
                </a:solidFill>
                <a:latin typeface="+mj-lt"/>
              </a:rPr>
              <a:t> tình thái từ với </a:t>
            </a:r>
            <a:r>
              <a:rPr lang="vi-VN" sz="3600" u="sng" dirty="0">
                <a:solidFill>
                  <a:srgbClr val="FF0000"/>
                </a:solidFill>
                <a:latin typeface="+mj-lt"/>
              </a:rPr>
              <a:t>nào</a:t>
            </a:r>
            <a:r>
              <a:rPr lang="vi-VN" sz="3600" dirty="0">
                <a:solidFill>
                  <a:srgbClr val="0000FF"/>
                </a:solidFill>
                <a:latin typeface="+mj-lt"/>
              </a:rPr>
              <a:t> đại từ nghi vấn, </a:t>
            </a:r>
            <a:r>
              <a:rPr lang="vi-VN" sz="3600" u="sng" dirty="0">
                <a:solidFill>
                  <a:srgbClr val="FF0000"/>
                </a:solidFill>
                <a:latin typeface="+mj-lt"/>
              </a:rPr>
              <a:t>nào</a:t>
            </a:r>
            <a:r>
              <a:rPr lang="vi-VN" sz="3600" dirty="0">
                <a:solidFill>
                  <a:srgbClr val="0000FF"/>
                </a:solidFill>
                <a:latin typeface="+mj-lt"/>
              </a:rPr>
              <a:t> thán từ</a:t>
            </a:r>
          </a:p>
          <a:p>
            <a:pPr algn="just">
              <a:buFont typeface="Wingdings" pitchFamily="2" charset="2"/>
              <a:buChar char="ü"/>
            </a:pPr>
            <a:r>
              <a:rPr lang="vi-VN" sz="3600" dirty="0">
                <a:solidFill>
                  <a:srgbClr val="0000FF"/>
                </a:solidFill>
                <a:latin typeface="+mj-lt"/>
              </a:rPr>
              <a:t>Phân biệt </a:t>
            </a:r>
            <a:r>
              <a:rPr lang="vi-VN" sz="3600" u="sng" dirty="0">
                <a:solidFill>
                  <a:srgbClr val="FF0000"/>
                </a:solidFill>
                <a:latin typeface="+mj-lt"/>
              </a:rPr>
              <a:t>chứ</a:t>
            </a:r>
            <a:r>
              <a:rPr lang="vi-VN" sz="3600" dirty="0">
                <a:solidFill>
                  <a:srgbClr val="0000FF"/>
                </a:solidFill>
                <a:latin typeface="+mj-lt"/>
              </a:rPr>
              <a:t> tình thái từ với </a:t>
            </a:r>
            <a:r>
              <a:rPr lang="vi-VN" sz="3600" u="sng" dirty="0">
                <a:solidFill>
                  <a:srgbClr val="FF0000"/>
                </a:solidFill>
                <a:latin typeface="+mj-lt"/>
              </a:rPr>
              <a:t>chứ</a:t>
            </a:r>
            <a:r>
              <a:rPr lang="vi-VN" sz="3600" dirty="0">
                <a:solidFill>
                  <a:srgbClr val="0000FF"/>
                </a:solidFill>
                <a:latin typeface="+mj-lt"/>
              </a:rPr>
              <a:t> quan hệ từ</a:t>
            </a:r>
          </a:p>
          <a:p>
            <a:pPr algn="just">
              <a:buFont typeface="Wingdings" pitchFamily="2" charset="2"/>
              <a:buChar char="ü"/>
            </a:pPr>
            <a:r>
              <a:rPr lang="vi-VN" sz="3600" dirty="0">
                <a:solidFill>
                  <a:srgbClr val="0000FF"/>
                </a:solidFill>
                <a:latin typeface="+mj-lt"/>
              </a:rPr>
              <a:t>Phân biệt </a:t>
            </a:r>
            <a:r>
              <a:rPr lang="vi-VN" sz="3600" u="sng" dirty="0">
                <a:solidFill>
                  <a:srgbClr val="FF0000"/>
                </a:solidFill>
                <a:latin typeface="+mj-lt"/>
              </a:rPr>
              <a:t>đi</a:t>
            </a:r>
            <a:r>
              <a:rPr lang="vi-VN" sz="3600" dirty="0">
                <a:solidFill>
                  <a:srgbClr val="0000FF"/>
                </a:solidFill>
                <a:latin typeface="+mj-lt"/>
              </a:rPr>
              <a:t> tình thái từ với </a:t>
            </a:r>
            <a:r>
              <a:rPr lang="vi-VN" sz="3600" u="sng" dirty="0">
                <a:solidFill>
                  <a:srgbClr val="FF0000"/>
                </a:solidFill>
                <a:latin typeface="+mj-lt"/>
              </a:rPr>
              <a:t>đi</a:t>
            </a:r>
            <a:r>
              <a:rPr lang="vi-VN" sz="3600" dirty="0">
                <a:solidFill>
                  <a:srgbClr val="0000FF"/>
                </a:solidFill>
                <a:latin typeface="+mj-lt"/>
              </a:rPr>
              <a:t> là động từ</a:t>
            </a:r>
            <a:endParaRPr lang="en-US" sz="3600" dirty="0">
              <a:solidFill>
                <a:srgbClr val="00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5"/>
          <p:cNvSpPr txBox="1">
            <a:spLocks noChangeArrowheads="1"/>
          </p:cNvSpPr>
          <p:nvPr/>
        </p:nvSpPr>
        <p:spPr bwMode="auto">
          <a:xfrm>
            <a:off x="304800" y="361950"/>
            <a:ext cx="6553200" cy="707886"/>
          </a:xfrm>
          <a:prstGeom prst="rect">
            <a:avLst/>
          </a:prstGeom>
          <a:noFill/>
          <a:ln w="9525">
            <a:noFill/>
            <a:miter lim="800000"/>
            <a:headEnd/>
            <a:tailEnd/>
          </a:ln>
          <a:effectLst/>
        </p:spPr>
        <p:txBody>
          <a:bodyPr wrap="square">
            <a:spAutoFit/>
          </a:bodyPr>
          <a:lstStyle>
            <a:lvl1pPr eaLnBrk="0" hangingPunct="0">
              <a:defRPr u="sng">
                <a:solidFill>
                  <a:schemeClr val="tx1"/>
                </a:solidFill>
                <a:latin typeface="Arial" panose="020B0604020202020204" pitchFamily="34" charset="0"/>
              </a:defRPr>
            </a:lvl1pPr>
            <a:lvl2pPr marL="742950" indent="-285750" eaLnBrk="0" hangingPunct="0">
              <a:defRPr u="sng">
                <a:solidFill>
                  <a:schemeClr val="tx1"/>
                </a:solidFill>
                <a:latin typeface="Arial" panose="020B0604020202020204" pitchFamily="34" charset="0"/>
              </a:defRPr>
            </a:lvl2pPr>
            <a:lvl3pPr marL="1143000" indent="-228600" eaLnBrk="0" hangingPunct="0">
              <a:defRPr u="sng">
                <a:solidFill>
                  <a:schemeClr val="tx1"/>
                </a:solidFill>
                <a:latin typeface="Arial" panose="020B0604020202020204" pitchFamily="34" charset="0"/>
              </a:defRPr>
            </a:lvl3pPr>
            <a:lvl4pPr marL="1600200" indent="-228600" eaLnBrk="0" hangingPunct="0">
              <a:defRPr u="sng">
                <a:solidFill>
                  <a:schemeClr val="tx1"/>
                </a:solidFill>
                <a:latin typeface="Arial" panose="020B0604020202020204" pitchFamily="34" charset="0"/>
              </a:defRPr>
            </a:lvl4pPr>
            <a:lvl5pPr marL="2057400" indent="-228600" eaLnBrk="0" hangingPunct="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eaLnBrk="1" hangingPunct="1">
              <a:spcBef>
                <a:spcPct val="50000"/>
              </a:spcBef>
              <a:defRPr/>
            </a:pPr>
            <a:r>
              <a:rPr lang="en-US" altLang="en-US" sz="4000" b="1" u="none" dirty="0">
                <a:solidFill>
                  <a:srgbClr val="FF0000"/>
                </a:solidFill>
                <a:latin typeface="Times New Roman" panose="02020603050405020304" pitchFamily="18" charset="0"/>
              </a:rPr>
              <a:t>II. </a:t>
            </a:r>
            <a:r>
              <a:rPr lang="en-US" altLang="en-US" sz="4000" b="1" u="none" dirty="0" err="1">
                <a:solidFill>
                  <a:srgbClr val="FF0000"/>
                </a:solidFill>
                <a:latin typeface="Times New Roman" panose="02020603050405020304" pitchFamily="18" charset="0"/>
              </a:rPr>
              <a:t>Sử</a:t>
            </a:r>
            <a:r>
              <a:rPr lang="en-US" altLang="en-US" sz="4000" b="1" u="none" dirty="0">
                <a:solidFill>
                  <a:srgbClr val="FF0000"/>
                </a:solidFill>
                <a:latin typeface="Times New Roman" panose="02020603050405020304" pitchFamily="18" charset="0"/>
              </a:rPr>
              <a:t> </a:t>
            </a:r>
            <a:r>
              <a:rPr lang="en-US" altLang="en-US" sz="4000" b="1" u="none" dirty="0" err="1">
                <a:solidFill>
                  <a:srgbClr val="FF0000"/>
                </a:solidFill>
                <a:latin typeface="Times New Roman" panose="02020603050405020304" pitchFamily="18" charset="0"/>
              </a:rPr>
              <a:t>dụng</a:t>
            </a:r>
            <a:r>
              <a:rPr lang="en-US" altLang="en-US" sz="4000" b="1" u="none" dirty="0">
                <a:solidFill>
                  <a:srgbClr val="FF0000"/>
                </a:solidFill>
                <a:latin typeface="Times New Roman" panose="02020603050405020304" pitchFamily="18" charset="0"/>
              </a:rPr>
              <a:t> </a:t>
            </a:r>
            <a:r>
              <a:rPr lang="en-US" altLang="en-US" sz="4000" b="1" u="none" dirty="0" err="1">
                <a:solidFill>
                  <a:srgbClr val="FF0000"/>
                </a:solidFill>
                <a:latin typeface="Times New Roman" panose="02020603050405020304" pitchFamily="18" charset="0"/>
              </a:rPr>
              <a:t>tình</a:t>
            </a:r>
            <a:r>
              <a:rPr lang="en-US" altLang="en-US" sz="4000" b="1" u="none" dirty="0">
                <a:solidFill>
                  <a:srgbClr val="FF0000"/>
                </a:solidFill>
                <a:latin typeface="Times New Roman" panose="02020603050405020304" pitchFamily="18" charset="0"/>
              </a:rPr>
              <a:t> </a:t>
            </a:r>
            <a:r>
              <a:rPr lang="en-US" altLang="en-US" sz="4000" b="1" u="none" dirty="0" err="1">
                <a:solidFill>
                  <a:srgbClr val="FF0000"/>
                </a:solidFill>
                <a:latin typeface="Times New Roman" panose="02020603050405020304" pitchFamily="18" charset="0"/>
              </a:rPr>
              <a:t>thái</a:t>
            </a:r>
            <a:r>
              <a:rPr lang="en-US" altLang="en-US" sz="4000" b="1" u="none" dirty="0">
                <a:solidFill>
                  <a:srgbClr val="FF0000"/>
                </a:solidFill>
                <a:latin typeface="Times New Roman" panose="02020603050405020304" pitchFamily="18" charset="0"/>
              </a:rPr>
              <a:t> </a:t>
            </a:r>
            <a:r>
              <a:rPr lang="en-US" altLang="en-US" sz="4000" b="1" u="none" dirty="0" err="1">
                <a:solidFill>
                  <a:srgbClr val="FF0000"/>
                </a:solidFill>
                <a:latin typeface="Times New Roman" panose="02020603050405020304" pitchFamily="18" charset="0"/>
              </a:rPr>
              <a:t>từ</a:t>
            </a:r>
            <a:endParaRPr lang="en-US" altLang="en-US" sz="4000" b="1" u="none" dirty="0">
              <a:solidFill>
                <a:srgbClr val="FF0000"/>
              </a:solidFill>
              <a:latin typeface="Times New Roman" panose="02020603050405020304" pitchFamily="18" charset="0"/>
            </a:endParaRPr>
          </a:p>
        </p:txBody>
      </p:sp>
      <p:sp>
        <p:nvSpPr>
          <p:cNvPr id="6" name="Text Box 9"/>
          <p:cNvSpPr txBox="1">
            <a:spLocks noChangeArrowheads="1"/>
          </p:cNvSpPr>
          <p:nvPr/>
        </p:nvSpPr>
        <p:spPr bwMode="auto">
          <a:xfrm>
            <a:off x="1066800" y="1352550"/>
            <a:ext cx="2514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eaLnBrk="1" hangingPunct="1">
              <a:spcBef>
                <a:spcPct val="50000"/>
              </a:spcBef>
            </a:pPr>
            <a:r>
              <a:rPr lang="en-US" altLang="en-US" sz="4000" b="1" dirty="0">
                <a:solidFill>
                  <a:srgbClr val="0000CC"/>
                </a:solidFill>
                <a:latin typeface="Times New Roman" pitchFamily="18" charset="0"/>
              </a:rPr>
              <a:t>1.</a:t>
            </a:r>
            <a:r>
              <a:rPr lang="en-US" altLang="en-US" sz="4000" b="1" u="none" dirty="0">
                <a:solidFill>
                  <a:srgbClr val="0000CC"/>
                </a:solidFill>
                <a:latin typeface="Times New Roman" pitchFamily="18" charset="0"/>
              </a:rPr>
              <a:t> </a:t>
            </a:r>
            <a:r>
              <a:rPr lang="en-US" altLang="en-US" sz="4000" b="1" u="none" dirty="0" err="1">
                <a:solidFill>
                  <a:srgbClr val="0000CC"/>
                </a:solidFill>
                <a:latin typeface="Times New Roman" pitchFamily="18" charset="0"/>
              </a:rPr>
              <a:t>Ví</a:t>
            </a:r>
            <a:r>
              <a:rPr lang="en-US" altLang="en-US" sz="4000" b="1" u="none" dirty="0">
                <a:solidFill>
                  <a:srgbClr val="0000CC"/>
                </a:solidFill>
                <a:latin typeface="Times New Roman" pitchFamily="18" charset="0"/>
              </a:rPr>
              <a:t> </a:t>
            </a:r>
            <a:r>
              <a:rPr lang="en-US" altLang="en-US" sz="4000" b="1" u="none" dirty="0" err="1">
                <a:solidFill>
                  <a:srgbClr val="0000CC"/>
                </a:solidFill>
                <a:latin typeface="Times New Roman" pitchFamily="18" charset="0"/>
              </a:rPr>
              <a:t>dụ</a:t>
            </a:r>
            <a:r>
              <a:rPr lang="en-US" altLang="en-US" sz="4000" b="1" u="none" dirty="0">
                <a:solidFill>
                  <a:srgbClr val="0000CC"/>
                </a:solidFill>
                <a:latin typeface="Times New Roman" pitchFamily="18" charset="0"/>
              </a:rPr>
              <a:t>: </a:t>
            </a:r>
          </a:p>
        </p:txBody>
      </p:sp>
      <p:sp>
        <p:nvSpPr>
          <p:cNvPr id="7" name="Rectangle 3"/>
          <p:cNvSpPr>
            <a:spLocks noGrp="1" noChangeArrowheads="1"/>
          </p:cNvSpPr>
          <p:nvPr>
            <p:ph type="title"/>
          </p:nvPr>
        </p:nvSpPr>
        <p:spPr>
          <a:xfrm>
            <a:off x="0" y="2343150"/>
            <a:ext cx="9144000" cy="1981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gn="l"/>
            <a:r>
              <a:rPr lang="vi-VN" altLang="en-US" sz="4000" b="1" i="1" dirty="0">
                <a:solidFill>
                  <a:srgbClr val="0000CC"/>
                </a:solidFill>
                <a:latin typeface="Times New Roman" pitchFamily="18" charset="0"/>
              </a:rPr>
              <a:t>  </a:t>
            </a:r>
            <a:r>
              <a:rPr lang="en-US" altLang="en-US" sz="4000" b="1" dirty="0">
                <a:solidFill>
                  <a:srgbClr val="FF0000"/>
                </a:solidFill>
                <a:latin typeface="Times New Roman" pitchFamily="18" charset="0"/>
              </a:rPr>
              <a:t>  </a:t>
            </a:r>
            <a:r>
              <a:rPr lang="en-US" altLang="en-US" sz="4000" b="1" dirty="0" err="1">
                <a:latin typeface="Times New Roman" pitchFamily="18" charset="0"/>
              </a:rPr>
              <a:t>Đặt</a:t>
            </a:r>
            <a:r>
              <a:rPr lang="en-US" altLang="en-US" sz="4000" b="1" dirty="0">
                <a:latin typeface="Times New Roman" pitchFamily="18" charset="0"/>
              </a:rPr>
              <a:t> </a:t>
            </a:r>
            <a:r>
              <a:rPr lang="en-US" altLang="en-US" sz="4000" b="1" dirty="0" err="1">
                <a:latin typeface="Times New Roman" pitchFamily="18" charset="0"/>
              </a:rPr>
              <a:t>câu</a:t>
            </a:r>
            <a:r>
              <a:rPr lang="en-US" altLang="en-US" sz="4000" b="1" dirty="0">
                <a:latin typeface="Times New Roman" pitchFamily="18" charset="0"/>
              </a:rPr>
              <a:t> </a:t>
            </a:r>
            <a:r>
              <a:rPr lang="en-US" altLang="en-US" sz="4000" b="1" dirty="0" err="1">
                <a:latin typeface="Times New Roman" pitchFamily="18" charset="0"/>
              </a:rPr>
              <a:t>có</a:t>
            </a:r>
            <a:r>
              <a:rPr lang="en-US" altLang="en-US" sz="4000" b="1" dirty="0">
                <a:latin typeface="Times New Roman" pitchFamily="18" charset="0"/>
              </a:rPr>
              <a:t> </a:t>
            </a:r>
            <a:r>
              <a:rPr lang="en-US" altLang="en-US" sz="4000" b="1" dirty="0" err="1">
                <a:latin typeface="Times New Roman" pitchFamily="18" charset="0"/>
              </a:rPr>
              <a:t>sử</a:t>
            </a:r>
            <a:r>
              <a:rPr lang="en-US" altLang="en-US" sz="4000" b="1" dirty="0">
                <a:latin typeface="Times New Roman" pitchFamily="18" charset="0"/>
              </a:rPr>
              <a:t> </a:t>
            </a:r>
            <a:r>
              <a:rPr lang="en-US" altLang="en-US" sz="4000" b="1" dirty="0" err="1">
                <a:latin typeface="Times New Roman" pitchFamily="18" charset="0"/>
              </a:rPr>
              <a:t>dụng</a:t>
            </a:r>
            <a:r>
              <a:rPr lang="en-US" altLang="en-US" sz="4000" b="1" dirty="0">
                <a:latin typeface="Times New Roman" pitchFamily="18" charset="0"/>
              </a:rPr>
              <a:t> </a:t>
            </a:r>
            <a:r>
              <a:rPr lang="en-US" altLang="en-US" sz="4000" b="1" dirty="0" err="1">
                <a:latin typeface="Times New Roman" pitchFamily="18" charset="0"/>
              </a:rPr>
              <a:t>tình</a:t>
            </a:r>
            <a:r>
              <a:rPr lang="en-US" altLang="en-US" sz="4000" b="1" dirty="0">
                <a:latin typeface="Times New Roman" pitchFamily="18" charset="0"/>
              </a:rPr>
              <a:t> </a:t>
            </a:r>
            <a:r>
              <a:rPr lang="en-US" altLang="en-US" sz="4000" b="1" dirty="0" err="1">
                <a:latin typeface="Times New Roman" pitchFamily="18" charset="0"/>
              </a:rPr>
              <a:t>từ</a:t>
            </a:r>
            <a:r>
              <a:rPr lang="en-US" altLang="en-US" sz="4000" b="1" dirty="0">
                <a:latin typeface="Times New Roman" pitchFamily="18" charset="0"/>
              </a:rPr>
              <a:t> </a:t>
            </a:r>
            <a:r>
              <a:rPr lang="en-US" altLang="en-US" sz="4000" b="1" dirty="0" err="1">
                <a:latin typeface="Times New Roman" pitchFamily="18" charset="0"/>
              </a:rPr>
              <a:t>thái</a:t>
            </a:r>
            <a:r>
              <a:rPr lang="en-US" altLang="en-US" sz="4000" b="1" dirty="0">
                <a:latin typeface="Times New Roman" pitchFamily="18" charset="0"/>
              </a:rPr>
              <a:t>  </a:t>
            </a:r>
            <a:r>
              <a:rPr lang="en-US" altLang="en-US" sz="4000" b="1" dirty="0" err="1">
                <a:latin typeface="Times New Roman" pitchFamily="18" charset="0"/>
              </a:rPr>
              <a:t>phù</a:t>
            </a:r>
            <a:r>
              <a:rPr lang="en-US" altLang="en-US" sz="4000" b="1" dirty="0">
                <a:latin typeface="Times New Roman" pitchFamily="18" charset="0"/>
              </a:rPr>
              <a:t> </a:t>
            </a:r>
            <a:r>
              <a:rPr lang="en-US" altLang="en-US" sz="4000" b="1" dirty="0" err="1">
                <a:latin typeface="Times New Roman" pitchFamily="18" charset="0"/>
              </a:rPr>
              <a:t>hợp</a:t>
            </a:r>
            <a:r>
              <a:rPr lang="en-US" altLang="en-US" sz="4000" b="1" dirty="0">
                <a:latin typeface="Times New Roman" pitchFamily="18" charset="0"/>
              </a:rPr>
              <a:t> </a:t>
            </a:r>
            <a:r>
              <a:rPr lang="en-US" altLang="en-US" sz="4000" b="1" dirty="0" err="1">
                <a:latin typeface="Times New Roman" pitchFamily="18" charset="0"/>
              </a:rPr>
              <a:t>với</a:t>
            </a:r>
            <a:r>
              <a:rPr lang="en-US" altLang="en-US" sz="4000" b="1" dirty="0">
                <a:latin typeface="Times New Roman" pitchFamily="18" charset="0"/>
              </a:rPr>
              <a:t> </a:t>
            </a:r>
            <a:r>
              <a:rPr lang="en-US" altLang="en-US" sz="4000" b="1" dirty="0" err="1">
                <a:latin typeface="Times New Roman" pitchFamily="18" charset="0"/>
              </a:rPr>
              <a:t>quan</a:t>
            </a:r>
            <a:r>
              <a:rPr lang="en-US" altLang="en-US" sz="4000" b="1" dirty="0">
                <a:latin typeface="Times New Roman" pitchFamily="18" charset="0"/>
              </a:rPr>
              <a:t> </a:t>
            </a:r>
            <a:r>
              <a:rPr lang="en-US" altLang="en-US" sz="4000" b="1" dirty="0" err="1">
                <a:latin typeface="Times New Roman" pitchFamily="18" charset="0"/>
              </a:rPr>
              <a:t>hệ</a:t>
            </a:r>
            <a:r>
              <a:rPr lang="en-US" altLang="en-US" sz="4000" b="1" dirty="0">
                <a:latin typeface="Times New Roman" pitchFamily="18" charset="0"/>
              </a:rPr>
              <a:t> </a:t>
            </a:r>
            <a:r>
              <a:rPr lang="en-US" altLang="en-US" sz="4000" b="1" dirty="0" err="1">
                <a:latin typeface="Times New Roman" pitchFamily="18" charset="0"/>
              </a:rPr>
              <a:t>xã</a:t>
            </a:r>
            <a:r>
              <a:rPr lang="en-US" altLang="en-US" sz="4000" b="1" dirty="0">
                <a:latin typeface="Times New Roman" pitchFamily="18" charset="0"/>
              </a:rPr>
              <a:t> </a:t>
            </a:r>
            <a:r>
              <a:rPr lang="en-US" altLang="en-US" sz="4000" b="1" dirty="0" err="1">
                <a:latin typeface="Times New Roman" pitchFamily="18" charset="0"/>
              </a:rPr>
              <a:t>hội</a:t>
            </a:r>
            <a:r>
              <a:rPr lang="en-US" altLang="en-US" sz="4000" b="1" dirty="0">
                <a:latin typeface="Times New Roman" pitchFamily="18" charset="0"/>
              </a:rPr>
              <a:t> </a:t>
            </a:r>
            <a:r>
              <a:rPr lang="en-US" altLang="en-US" sz="4000" b="1" dirty="0" err="1">
                <a:latin typeface="Times New Roman" pitchFamily="18" charset="0"/>
              </a:rPr>
              <a:t>trong</a:t>
            </a:r>
            <a:r>
              <a:rPr lang="en-US" altLang="en-US" sz="4000" b="1" dirty="0">
                <a:latin typeface="Times New Roman" pitchFamily="18" charset="0"/>
              </a:rPr>
              <a:t> </a:t>
            </a:r>
            <a:r>
              <a:rPr lang="en-US" altLang="en-US" sz="4000" b="1" dirty="0" err="1">
                <a:latin typeface="Times New Roman" pitchFamily="18" charset="0"/>
              </a:rPr>
              <a:t>các</a:t>
            </a:r>
            <a:r>
              <a:rPr lang="en-US" altLang="en-US" sz="4000" b="1" dirty="0">
                <a:latin typeface="Times New Roman" pitchFamily="18" charset="0"/>
              </a:rPr>
              <a:t> </a:t>
            </a:r>
            <a:r>
              <a:rPr lang="en-US" altLang="en-US" sz="4000" b="1" dirty="0" err="1">
                <a:latin typeface="Times New Roman" pitchFamily="18" charset="0"/>
              </a:rPr>
              <a:t>tình</a:t>
            </a:r>
            <a:r>
              <a:rPr lang="en-US" altLang="en-US" sz="4000" b="1" dirty="0">
                <a:latin typeface="Times New Roman" pitchFamily="18" charset="0"/>
              </a:rPr>
              <a:t> </a:t>
            </a:r>
            <a:r>
              <a:rPr lang="en-US" altLang="en-US" sz="4000" b="1" dirty="0" err="1">
                <a:latin typeface="Times New Roman" pitchFamily="18" charset="0"/>
              </a:rPr>
              <a:t>huống</a:t>
            </a:r>
            <a:r>
              <a:rPr lang="en-US" altLang="en-US" sz="4000" b="1" dirty="0">
                <a:latin typeface="Times New Roman" pitchFamily="18" charset="0"/>
              </a:rPr>
              <a:t> </a:t>
            </a:r>
            <a:r>
              <a:rPr lang="en-US" altLang="en-US" sz="4000" b="1" dirty="0" err="1">
                <a:latin typeface="Times New Roman" pitchFamily="18" charset="0"/>
              </a:rPr>
              <a:t>sau</a:t>
            </a:r>
            <a:r>
              <a:rPr lang="en-US" altLang="en-US" sz="4000" b="1" dirty="0">
                <a:latin typeface="Times New Roman" pitchFamily="18" charset="0"/>
              </a:rPr>
              <a:t> (</a:t>
            </a:r>
            <a:r>
              <a:rPr lang="en-US" altLang="en-US" sz="4000" b="1" dirty="0" err="1">
                <a:latin typeface="Times New Roman" pitchFamily="18" charset="0"/>
              </a:rPr>
              <a:t>Bài</a:t>
            </a:r>
            <a:r>
              <a:rPr lang="en-US" altLang="en-US" sz="4000" b="1" dirty="0">
                <a:latin typeface="Times New Roman" pitchFamily="18" charset="0"/>
              </a:rPr>
              <a:t> </a:t>
            </a:r>
            <a:r>
              <a:rPr lang="en-US" altLang="en-US" sz="4000" b="1" dirty="0" err="1">
                <a:latin typeface="Times New Roman" pitchFamily="18" charset="0"/>
              </a:rPr>
              <a:t>tập</a:t>
            </a:r>
            <a:r>
              <a:rPr lang="en-US" altLang="en-US" sz="4000" b="1" dirty="0">
                <a:latin typeface="Times New Roman" pitchFamily="18" charset="0"/>
              </a:rPr>
              <a:t> 4/ SGK 83)</a:t>
            </a:r>
          </a:p>
        </p:txBody>
      </p:sp>
    </p:spTree>
    <p:extLst>
      <p:ext uri="{BB962C8B-B14F-4D97-AF65-F5344CB8AC3E}">
        <p14:creationId xmlns:p14="http://schemas.microsoft.com/office/powerpoint/2010/main" val="8096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57200" y="12573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altLang="en-US" sz="4400" b="1" u="none">
              <a:latin typeface="Times New Roman" pitchFamily="18" charset="0"/>
            </a:endParaRPr>
          </a:p>
        </p:txBody>
      </p:sp>
      <p:sp>
        <p:nvSpPr>
          <p:cNvPr id="18435" name="Rectangle 3"/>
          <p:cNvSpPr>
            <a:spLocks noGrp="1" noChangeArrowheads="1"/>
          </p:cNvSpPr>
          <p:nvPr>
            <p:ph type="title"/>
          </p:nvPr>
        </p:nvSpPr>
        <p:spPr>
          <a:xfrm>
            <a:off x="76200" y="171450"/>
            <a:ext cx="8915400" cy="5715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gn="l"/>
            <a:r>
              <a:rPr lang="vi-VN" altLang="en-US" sz="2400" b="1" i="1" dirty="0">
                <a:solidFill>
                  <a:srgbClr val="0000CC"/>
                </a:solidFill>
                <a:latin typeface="Times New Roman" pitchFamily="18" charset="0"/>
              </a:rPr>
              <a:t>  </a:t>
            </a:r>
            <a:r>
              <a:rPr lang="en-US" altLang="en-US" sz="2400" b="1" dirty="0">
                <a:solidFill>
                  <a:srgbClr val="FF0000"/>
                </a:solidFill>
                <a:latin typeface="Times New Roman" pitchFamily="18" charset="0"/>
              </a:rPr>
              <a:t>  </a:t>
            </a:r>
            <a:r>
              <a:rPr lang="en-US" altLang="en-US" sz="2400" b="1" dirty="0" err="1">
                <a:solidFill>
                  <a:srgbClr val="0000CC"/>
                </a:solidFill>
                <a:latin typeface="Times New Roman" pitchFamily="18" charset="0"/>
              </a:rPr>
              <a:t>Đặt</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câu</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có</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sử</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dụng</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tình</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từ</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thái</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phù</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hợp</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với</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quan</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hệ</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xã</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hội</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trong</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các</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tình</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huống</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sau</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Bài</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tập</a:t>
            </a:r>
            <a:r>
              <a:rPr lang="en-US" altLang="en-US" sz="2400" b="1" dirty="0">
                <a:solidFill>
                  <a:srgbClr val="0000CC"/>
                </a:solidFill>
                <a:latin typeface="Times New Roman" pitchFamily="18" charset="0"/>
              </a:rPr>
              <a:t> 4)</a:t>
            </a:r>
          </a:p>
        </p:txBody>
      </p:sp>
      <p:pic>
        <p:nvPicPr>
          <p:cNvPr id="18436" name="Picture 23"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25"/>
            <a:ext cx="4419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5"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436" y="1000125"/>
            <a:ext cx="47244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26" name="Rectangle 26"/>
          <p:cNvSpPr>
            <a:spLocks noChangeArrowheads="1"/>
          </p:cNvSpPr>
          <p:nvPr/>
        </p:nvSpPr>
        <p:spPr bwMode="auto">
          <a:xfrm>
            <a:off x="228600" y="3377703"/>
            <a:ext cx="914400" cy="400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vi-VN" altLang="en-US" sz="3600" u="none">
                <a:solidFill>
                  <a:srgbClr val="FF3300"/>
                </a:solidFill>
              </a:rPr>
              <a:t>1</a:t>
            </a:r>
            <a:endParaRPr lang="en-US" altLang="en-US" sz="3600" u="none">
              <a:solidFill>
                <a:srgbClr val="FF3300"/>
              </a:solidFill>
            </a:endParaRPr>
          </a:p>
        </p:txBody>
      </p:sp>
      <p:sp>
        <p:nvSpPr>
          <p:cNvPr id="76827" name="Rectangle 27"/>
          <p:cNvSpPr>
            <a:spLocks noChangeArrowheads="1"/>
          </p:cNvSpPr>
          <p:nvPr/>
        </p:nvSpPr>
        <p:spPr bwMode="auto">
          <a:xfrm>
            <a:off x="8032214" y="3514725"/>
            <a:ext cx="914400" cy="4000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vi-VN" altLang="en-US" sz="3600" u="none">
                <a:solidFill>
                  <a:srgbClr val="FF3300"/>
                </a:solidFill>
              </a:rPr>
              <a:t>2</a:t>
            </a:r>
            <a:endParaRPr lang="en-US" altLang="en-US" sz="3600" u="none">
              <a:solidFill>
                <a:srgbClr val="FF3300"/>
              </a:solidFill>
            </a:endParaRPr>
          </a:p>
        </p:txBody>
      </p:sp>
      <p:sp>
        <p:nvSpPr>
          <p:cNvPr id="76828" name="Text Box 28"/>
          <p:cNvSpPr txBox="1">
            <a:spLocks noChangeArrowheads="1"/>
          </p:cNvSpPr>
          <p:nvPr/>
        </p:nvSpPr>
        <p:spPr bwMode="auto">
          <a:xfrm>
            <a:off x="152400" y="4107225"/>
            <a:ext cx="403309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u="sng">
                <a:solidFill>
                  <a:schemeClr val="tx1"/>
                </a:solidFill>
                <a:latin typeface="Arial" charset="0"/>
              </a:defRPr>
            </a:lvl1pPr>
            <a:lvl2pPr marL="742950" indent="-285750">
              <a:defRPr u="sng">
                <a:solidFill>
                  <a:schemeClr val="tx1"/>
                </a:solidFill>
                <a:latin typeface="Arial" charset="0"/>
              </a:defRPr>
            </a:lvl2pPr>
            <a:lvl3pPr marL="1143000" indent="-228600">
              <a:defRPr u="sng">
                <a:solidFill>
                  <a:schemeClr val="tx1"/>
                </a:solidFill>
                <a:latin typeface="Arial" charset="0"/>
              </a:defRPr>
            </a:lvl3pPr>
            <a:lvl4pPr marL="1600200" indent="-228600">
              <a:defRPr u="sng">
                <a:solidFill>
                  <a:schemeClr val="tx1"/>
                </a:solidFill>
                <a:latin typeface="Arial" charset="0"/>
              </a:defRPr>
            </a:lvl4pPr>
            <a:lvl5pPr marL="2057400" indent="-22860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vi-VN" altLang="en-US" sz="2400" u="none" dirty="0">
                <a:latin typeface="+mj-lt"/>
              </a:rPr>
              <a:t>Em cảm ơn cô vì đã hướng dẫn em làm bài tập này </a:t>
            </a:r>
            <a:r>
              <a:rPr lang="vi-VN" altLang="en-US" sz="2400" b="1" u="none" dirty="0">
                <a:solidFill>
                  <a:srgbClr val="FF0000"/>
                </a:solidFill>
                <a:latin typeface="+mj-lt"/>
              </a:rPr>
              <a:t>ạ!</a:t>
            </a:r>
            <a:endParaRPr lang="en-US" altLang="en-US" sz="2400" u="none" dirty="0">
              <a:latin typeface="+mj-lt"/>
            </a:endParaRPr>
          </a:p>
        </p:txBody>
      </p:sp>
      <p:sp>
        <p:nvSpPr>
          <p:cNvPr id="76829" name="Text Box 29"/>
          <p:cNvSpPr txBox="1">
            <a:spLocks noChangeArrowheads="1"/>
          </p:cNvSpPr>
          <p:nvPr/>
        </p:nvSpPr>
        <p:spPr bwMode="auto">
          <a:xfrm>
            <a:off x="4419600" y="4126505"/>
            <a:ext cx="472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u="sng">
                <a:solidFill>
                  <a:schemeClr val="tx1"/>
                </a:solidFill>
                <a:latin typeface="Arial" charset="0"/>
              </a:defRPr>
            </a:lvl1pPr>
            <a:lvl2pPr marL="742950" indent="-285750">
              <a:defRPr u="sng">
                <a:solidFill>
                  <a:schemeClr val="tx1"/>
                </a:solidFill>
                <a:latin typeface="Arial" charset="0"/>
              </a:defRPr>
            </a:lvl2pPr>
            <a:lvl3pPr marL="1143000" indent="-228600">
              <a:defRPr u="sng">
                <a:solidFill>
                  <a:schemeClr val="tx1"/>
                </a:solidFill>
                <a:latin typeface="Arial" charset="0"/>
              </a:defRPr>
            </a:lvl3pPr>
            <a:lvl4pPr marL="1600200" indent="-228600">
              <a:defRPr u="sng">
                <a:solidFill>
                  <a:schemeClr val="tx1"/>
                </a:solidFill>
                <a:latin typeface="Arial" charset="0"/>
              </a:defRPr>
            </a:lvl4pPr>
            <a:lvl5pPr marL="2057400" indent="-22860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vi-VN" altLang="en-US" sz="2400" u="none" dirty="0">
                <a:latin typeface="+mj-lt"/>
              </a:rPr>
              <a:t>Bạn giúp mình làm bài tập này </a:t>
            </a:r>
            <a:r>
              <a:rPr lang="vi-VN" altLang="en-US" sz="2400" b="1" u="none" dirty="0">
                <a:solidFill>
                  <a:srgbClr val="FF0000"/>
                </a:solidFill>
                <a:latin typeface="+mj-lt"/>
              </a:rPr>
              <a:t>nhé</a:t>
            </a:r>
            <a:r>
              <a:rPr lang="vi-VN" altLang="en-US" sz="2400" u="none" dirty="0">
                <a:latin typeface="+mj-lt"/>
              </a:rPr>
              <a:t>?</a:t>
            </a:r>
            <a:endParaRPr lang="en-US" altLang="en-US" sz="2400" u="none" dirty="0">
              <a:latin typeface="+mj-lt"/>
            </a:endParaRPr>
          </a:p>
        </p:txBody>
      </p:sp>
    </p:spTree>
    <p:extLst>
      <p:ext uri="{BB962C8B-B14F-4D97-AF65-F5344CB8AC3E}">
        <p14:creationId xmlns:p14="http://schemas.microsoft.com/office/powerpoint/2010/main" val="12547662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682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6828"/>
                                        </p:tgtEl>
                                        <p:attrNameLst>
                                          <p:attrName>style.visibility</p:attrName>
                                        </p:attrNameLst>
                                      </p:cBhvr>
                                      <p:to>
                                        <p:strVal val="visible"/>
                                      </p:to>
                                    </p:set>
                                    <p:animEffect transition="in" filter="slide(fromBottom)">
                                      <p:cBhvr>
                                        <p:cTn id="7" dur="500"/>
                                        <p:tgtEl>
                                          <p:spTgt spid="76828"/>
                                        </p:tgtEl>
                                      </p:cBhvr>
                                    </p:animEffect>
                                  </p:childTnLst>
                                </p:cTn>
                              </p:par>
                            </p:childTnLst>
                          </p:cTn>
                        </p:par>
                      </p:childTnLst>
                    </p:cTn>
                  </p:par>
                </p:childTnLst>
              </p:cTn>
              <p:nextCondLst>
                <p:cond evt="onClick" delay="0">
                  <p:tgtEl>
                    <p:spTgt spid="76826"/>
                  </p:tgtEl>
                </p:cond>
              </p:nextCondLst>
            </p:seq>
            <p:seq concurrent="1" nextAc="seek">
              <p:cTn id="8" restart="whenNotActive" fill="hold" evtFilter="cancelBubble" nodeType="interactiveSeq">
                <p:stCondLst>
                  <p:cond evt="onClick" delay="0">
                    <p:tgtEl>
                      <p:spTgt spid="7682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76829"/>
                                        </p:tgtEl>
                                        <p:attrNameLst>
                                          <p:attrName>style.visibility</p:attrName>
                                        </p:attrNameLst>
                                      </p:cBhvr>
                                      <p:to>
                                        <p:strVal val="visible"/>
                                      </p:to>
                                    </p:set>
                                    <p:anim calcmode="lin" valueType="num">
                                      <p:cBhvr>
                                        <p:cTn id="13" dur="500" fill="hold"/>
                                        <p:tgtEl>
                                          <p:spTgt spid="76829"/>
                                        </p:tgtEl>
                                        <p:attrNameLst>
                                          <p:attrName>ppt_w</p:attrName>
                                        </p:attrNameLst>
                                      </p:cBhvr>
                                      <p:tavLst>
                                        <p:tav tm="0">
                                          <p:val>
                                            <p:fltVal val="0"/>
                                          </p:val>
                                        </p:tav>
                                        <p:tav tm="100000">
                                          <p:val>
                                            <p:strVal val="#ppt_w"/>
                                          </p:val>
                                        </p:tav>
                                      </p:tavLst>
                                    </p:anim>
                                    <p:anim calcmode="lin" valueType="num">
                                      <p:cBhvr>
                                        <p:cTn id="14" dur="500" fill="hold"/>
                                        <p:tgtEl>
                                          <p:spTgt spid="76829"/>
                                        </p:tgtEl>
                                        <p:attrNameLst>
                                          <p:attrName>ppt_h</p:attrName>
                                        </p:attrNameLst>
                                      </p:cBhvr>
                                      <p:tavLst>
                                        <p:tav tm="0">
                                          <p:val>
                                            <p:fltVal val="0"/>
                                          </p:val>
                                        </p:tav>
                                        <p:tav tm="100000">
                                          <p:val>
                                            <p:strVal val="#ppt_h"/>
                                          </p:val>
                                        </p:tav>
                                      </p:tavLst>
                                    </p:anim>
                                    <p:animEffect transition="in" filter="fade">
                                      <p:cBhvr>
                                        <p:cTn id="15" dur="500"/>
                                        <p:tgtEl>
                                          <p:spTgt spid="76829"/>
                                        </p:tgtEl>
                                      </p:cBhvr>
                                    </p:animEffect>
                                  </p:childTnLst>
                                </p:cTn>
                              </p:par>
                            </p:childTnLst>
                          </p:cTn>
                        </p:par>
                      </p:childTnLst>
                    </p:cTn>
                  </p:par>
                </p:childTnLst>
              </p:cTn>
              <p:nextCondLst>
                <p:cond evt="onClick" delay="0">
                  <p:tgtEl>
                    <p:spTgt spid="76827"/>
                  </p:tgtEl>
                </p:cond>
              </p:nextCondLst>
            </p:seq>
          </p:childTnLst>
        </p:cTn>
      </p:par>
    </p:tnLst>
    <p:bldLst>
      <p:bldP spid="76828" grpId="0"/>
      <p:bldP spid="768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3810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Káº¿t quáº£ hÃ¬nh áº£nh cho cÃ´ trÃ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400300"/>
            <a:ext cx="3962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8" name="Rectangle 6"/>
          <p:cNvSpPr>
            <a:spLocks noChangeArrowheads="1"/>
          </p:cNvSpPr>
          <p:nvPr/>
        </p:nvSpPr>
        <p:spPr bwMode="auto">
          <a:xfrm>
            <a:off x="1752600" y="3829050"/>
            <a:ext cx="762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3600" b="1" u="none">
                <a:solidFill>
                  <a:srgbClr val="FF0000"/>
                </a:solidFill>
              </a:rPr>
              <a:t>1</a:t>
            </a:r>
          </a:p>
        </p:txBody>
      </p:sp>
      <p:sp>
        <p:nvSpPr>
          <p:cNvPr id="131080" name="Rectangle 8"/>
          <p:cNvSpPr>
            <a:spLocks noChangeArrowheads="1"/>
          </p:cNvSpPr>
          <p:nvPr/>
        </p:nvSpPr>
        <p:spPr bwMode="auto">
          <a:xfrm>
            <a:off x="4267200" y="3886200"/>
            <a:ext cx="762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en-US" sz="3600" b="1" u="none">
                <a:solidFill>
                  <a:srgbClr val="FF0000"/>
                </a:solidFill>
              </a:rPr>
              <a:t>3</a:t>
            </a:r>
          </a:p>
        </p:txBody>
      </p:sp>
      <p:sp>
        <p:nvSpPr>
          <p:cNvPr id="131081" name="Text Box 9"/>
          <p:cNvSpPr txBox="1">
            <a:spLocks noChangeArrowheads="1"/>
          </p:cNvSpPr>
          <p:nvPr/>
        </p:nvSpPr>
        <p:spPr bwMode="auto">
          <a:xfrm>
            <a:off x="228600" y="4286250"/>
            <a:ext cx="3200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u="sng">
                <a:solidFill>
                  <a:schemeClr val="tx1"/>
                </a:solidFill>
                <a:latin typeface="Arial" charset="0"/>
              </a:defRPr>
            </a:lvl1pPr>
            <a:lvl2pPr marL="742950" indent="-285750">
              <a:defRPr u="sng">
                <a:solidFill>
                  <a:schemeClr val="tx1"/>
                </a:solidFill>
                <a:latin typeface="Arial" charset="0"/>
              </a:defRPr>
            </a:lvl2pPr>
            <a:lvl3pPr marL="1143000" indent="-228600">
              <a:defRPr u="sng">
                <a:solidFill>
                  <a:schemeClr val="tx1"/>
                </a:solidFill>
                <a:latin typeface="Arial" charset="0"/>
              </a:defRPr>
            </a:lvl3pPr>
            <a:lvl4pPr marL="1600200" indent="-228600">
              <a:defRPr u="sng">
                <a:solidFill>
                  <a:schemeClr val="tx1"/>
                </a:solidFill>
                <a:latin typeface="Arial" charset="0"/>
              </a:defRPr>
            </a:lvl4pPr>
            <a:lvl5pPr marL="2057400" indent="-22860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vi-VN" altLang="en-US" sz="2400" u="none">
                <a:latin typeface="Times New Roman" pitchFamily="18" charset="0"/>
                <a:cs typeface="Times New Roman" pitchFamily="18" charset="0"/>
              </a:rPr>
              <a:t>Chào bạn </a:t>
            </a:r>
            <a:r>
              <a:rPr lang="vi-VN" altLang="en-US" sz="2400" b="1" u="none">
                <a:solidFill>
                  <a:srgbClr val="FF0000"/>
                </a:solidFill>
                <a:latin typeface="Times New Roman" pitchFamily="18" charset="0"/>
                <a:cs typeface="Times New Roman" pitchFamily="18" charset="0"/>
              </a:rPr>
              <a:t>nhé</a:t>
            </a:r>
            <a:r>
              <a:rPr lang="vi-VN" altLang="en-US" sz="2400" u="none">
                <a:latin typeface="Times New Roman" pitchFamily="18" charset="0"/>
                <a:cs typeface="Times New Roman" pitchFamily="18" charset="0"/>
              </a:rPr>
              <a:t>!</a:t>
            </a:r>
            <a:endParaRPr lang="en-US" altLang="en-US" sz="2400" u="none">
              <a:latin typeface="Times New Roman" pitchFamily="18" charset="0"/>
              <a:cs typeface="Times New Roman" pitchFamily="18" charset="0"/>
            </a:endParaRPr>
          </a:p>
        </p:txBody>
      </p:sp>
      <p:sp>
        <p:nvSpPr>
          <p:cNvPr id="131083" name="Text Box 11"/>
          <p:cNvSpPr txBox="1">
            <a:spLocks noChangeArrowheads="1"/>
          </p:cNvSpPr>
          <p:nvPr/>
        </p:nvSpPr>
        <p:spPr bwMode="auto">
          <a:xfrm>
            <a:off x="3124200" y="4489874"/>
            <a:ext cx="2514600"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u="sng">
                <a:solidFill>
                  <a:schemeClr val="tx1"/>
                </a:solidFill>
                <a:latin typeface="Arial" charset="0"/>
              </a:defRPr>
            </a:lvl1pPr>
            <a:lvl2pPr marL="742950" indent="-285750">
              <a:defRPr u="sng">
                <a:solidFill>
                  <a:schemeClr val="tx1"/>
                </a:solidFill>
                <a:latin typeface="Arial" charset="0"/>
              </a:defRPr>
            </a:lvl2pPr>
            <a:lvl3pPr marL="1143000" indent="-228600">
              <a:defRPr u="sng">
                <a:solidFill>
                  <a:schemeClr val="tx1"/>
                </a:solidFill>
                <a:latin typeface="Arial" charset="0"/>
              </a:defRPr>
            </a:lvl3pPr>
            <a:lvl4pPr marL="1600200" indent="-228600">
              <a:defRPr u="sng">
                <a:solidFill>
                  <a:schemeClr val="tx1"/>
                </a:solidFill>
                <a:latin typeface="Arial" charset="0"/>
              </a:defRPr>
            </a:lvl4pPr>
            <a:lvl5pPr marL="2057400" indent="-22860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vi-VN" altLang="en-US" sz="2400" u="none">
                <a:latin typeface="Times New Roman" pitchFamily="18" charset="0"/>
                <a:cs typeface="Times New Roman" pitchFamily="18" charset="0"/>
              </a:rPr>
              <a:t>Con chào cô </a:t>
            </a:r>
            <a:r>
              <a:rPr lang="vi-VN" altLang="en-US" sz="2400" b="1" u="none">
                <a:solidFill>
                  <a:srgbClr val="FF0000"/>
                </a:solidFill>
                <a:latin typeface="Times New Roman" pitchFamily="18" charset="0"/>
                <a:cs typeface="Times New Roman" pitchFamily="18" charset="0"/>
              </a:rPr>
              <a:t>ạ</a:t>
            </a:r>
            <a:r>
              <a:rPr lang="vi-VN" altLang="en-US" sz="2400" u="none">
                <a:latin typeface="Times New Roman" pitchFamily="18" charset="0"/>
                <a:cs typeface="Times New Roman" pitchFamily="18" charset="0"/>
              </a:rPr>
              <a:t>!</a:t>
            </a:r>
            <a:endParaRPr lang="en-US" altLang="en-US" sz="2400" u="none">
              <a:latin typeface="Times New Roman" pitchFamily="18" charset="0"/>
              <a:cs typeface="Times New Roman" pitchFamily="18" charset="0"/>
            </a:endParaRPr>
          </a:p>
        </p:txBody>
      </p:sp>
      <p:pic>
        <p:nvPicPr>
          <p:cNvPr id="13321" name="Picture 15" descr="HÃ¬nh áº£nh cÃ³ liÃ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42590"/>
            <a:ext cx="51054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89" name="Rectangle 17"/>
          <p:cNvSpPr>
            <a:spLocks noChangeArrowheads="1"/>
          </p:cNvSpPr>
          <p:nvPr/>
        </p:nvSpPr>
        <p:spPr bwMode="auto">
          <a:xfrm>
            <a:off x="3406048" y="361950"/>
            <a:ext cx="762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vi-VN" altLang="en-US" sz="3600" b="1" u="none">
                <a:solidFill>
                  <a:srgbClr val="FF0000"/>
                </a:solidFill>
              </a:rPr>
              <a:t>2</a:t>
            </a:r>
            <a:endParaRPr lang="en-US" altLang="en-US" sz="3600" b="1" u="none">
              <a:solidFill>
                <a:srgbClr val="FF0000"/>
              </a:solidFill>
            </a:endParaRPr>
          </a:p>
        </p:txBody>
      </p:sp>
      <p:sp>
        <p:nvSpPr>
          <p:cNvPr id="131092" name="Text Box 20"/>
          <p:cNvSpPr txBox="1">
            <a:spLocks noChangeArrowheads="1"/>
          </p:cNvSpPr>
          <p:nvPr/>
        </p:nvSpPr>
        <p:spPr bwMode="auto">
          <a:xfrm>
            <a:off x="228600" y="433685"/>
            <a:ext cx="3124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u="sng">
                <a:solidFill>
                  <a:schemeClr val="tx1"/>
                </a:solidFill>
                <a:latin typeface="Arial" charset="0"/>
              </a:defRPr>
            </a:lvl1pPr>
            <a:lvl2pPr marL="742950" indent="-285750">
              <a:defRPr u="sng">
                <a:solidFill>
                  <a:schemeClr val="tx1"/>
                </a:solidFill>
                <a:latin typeface="Arial" charset="0"/>
              </a:defRPr>
            </a:lvl2pPr>
            <a:lvl3pPr marL="1143000" indent="-228600">
              <a:defRPr u="sng">
                <a:solidFill>
                  <a:schemeClr val="tx1"/>
                </a:solidFill>
                <a:latin typeface="Arial" charset="0"/>
              </a:defRPr>
            </a:lvl3pPr>
            <a:lvl4pPr marL="1600200" indent="-228600">
              <a:defRPr u="sng">
                <a:solidFill>
                  <a:schemeClr val="tx1"/>
                </a:solidFill>
                <a:latin typeface="Arial" charset="0"/>
              </a:defRPr>
            </a:lvl4pPr>
            <a:lvl5pPr marL="2057400" indent="-22860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vi-VN" altLang="en-US" sz="2400" u="none">
                <a:latin typeface="+mj-lt"/>
              </a:rPr>
              <a:t>An đang học bài </a:t>
            </a:r>
            <a:r>
              <a:rPr lang="vi-VN" altLang="en-US" sz="2400" b="1" u="none">
                <a:solidFill>
                  <a:srgbClr val="FF0000"/>
                </a:solidFill>
                <a:latin typeface="+mj-lt"/>
              </a:rPr>
              <a:t>hả</a:t>
            </a:r>
            <a:r>
              <a:rPr lang="vi-VN" altLang="en-US" sz="2400" u="none">
                <a:latin typeface="+mj-lt"/>
              </a:rPr>
              <a:t>?</a:t>
            </a:r>
            <a:endParaRPr lang="en-US" altLang="en-US" sz="2400" u="none">
              <a:latin typeface="+mj-lt"/>
            </a:endParaRPr>
          </a:p>
        </p:txBody>
      </p:sp>
    </p:spTree>
    <p:extLst>
      <p:ext uri="{BB962C8B-B14F-4D97-AF65-F5344CB8AC3E}">
        <p14:creationId xmlns:p14="http://schemas.microsoft.com/office/powerpoint/2010/main" val="891727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107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1081"/>
                                        </p:tgtEl>
                                        <p:attrNameLst>
                                          <p:attrName>style.visibility</p:attrName>
                                        </p:attrNameLst>
                                      </p:cBhvr>
                                      <p:to>
                                        <p:strVal val="visible"/>
                                      </p:to>
                                    </p:set>
                                    <p:animEffect transition="in" filter="strips(downLeft)">
                                      <p:cBhvr>
                                        <p:cTn id="7" dur="500"/>
                                        <p:tgtEl>
                                          <p:spTgt spid="131081"/>
                                        </p:tgtEl>
                                      </p:cBhvr>
                                    </p:animEffect>
                                  </p:childTnLst>
                                </p:cTn>
                              </p:par>
                            </p:childTnLst>
                          </p:cTn>
                        </p:par>
                      </p:childTnLst>
                    </p:cTn>
                  </p:par>
                </p:childTnLst>
              </p:cTn>
              <p:nextCondLst>
                <p:cond evt="onClick" delay="0">
                  <p:tgtEl>
                    <p:spTgt spid="131078"/>
                  </p:tgtEl>
                </p:cond>
              </p:nextCondLst>
            </p:seq>
            <p:seq concurrent="1" nextAc="seek">
              <p:cTn id="8" restart="whenNotActive" fill="hold" evtFilter="cancelBubble" nodeType="interactiveSeq">
                <p:stCondLst>
                  <p:cond evt="onClick" delay="0">
                    <p:tgtEl>
                      <p:spTgt spid="13108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31083"/>
                                        </p:tgtEl>
                                        <p:attrNameLst>
                                          <p:attrName>style.visibility</p:attrName>
                                        </p:attrNameLst>
                                      </p:cBhvr>
                                      <p:to>
                                        <p:strVal val="visible"/>
                                      </p:to>
                                    </p:set>
                                    <p:anim calcmode="lin" valueType="num">
                                      <p:cBhvr>
                                        <p:cTn id="13" dur="500" fill="hold"/>
                                        <p:tgtEl>
                                          <p:spTgt spid="131083"/>
                                        </p:tgtEl>
                                        <p:attrNameLst>
                                          <p:attrName>ppt_w</p:attrName>
                                        </p:attrNameLst>
                                      </p:cBhvr>
                                      <p:tavLst>
                                        <p:tav tm="0">
                                          <p:val>
                                            <p:fltVal val="0"/>
                                          </p:val>
                                        </p:tav>
                                        <p:tav tm="100000">
                                          <p:val>
                                            <p:strVal val="#ppt_w"/>
                                          </p:val>
                                        </p:tav>
                                      </p:tavLst>
                                    </p:anim>
                                    <p:anim calcmode="lin" valueType="num">
                                      <p:cBhvr>
                                        <p:cTn id="14" dur="500" fill="hold"/>
                                        <p:tgtEl>
                                          <p:spTgt spid="131083"/>
                                        </p:tgtEl>
                                        <p:attrNameLst>
                                          <p:attrName>ppt_h</p:attrName>
                                        </p:attrNameLst>
                                      </p:cBhvr>
                                      <p:tavLst>
                                        <p:tav tm="0">
                                          <p:val>
                                            <p:fltVal val="0"/>
                                          </p:val>
                                        </p:tav>
                                        <p:tav tm="100000">
                                          <p:val>
                                            <p:strVal val="#ppt_h"/>
                                          </p:val>
                                        </p:tav>
                                      </p:tavLst>
                                    </p:anim>
                                    <p:animEffect transition="in" filter="fade">
                                      <p:cBhvr>
                                        <p:cTn id="15" dur="500"/>
                                        <p:tgtEl>
                                          <p:spTgt spid="131083"/>
                                        </p:tgtEl>
                                      </p:cBhvr>
                                    </p:animEffect>
                                  </p:childTnLst>
                                </p:cTn>
                              </p:par>
                            </p:childTnLst>
                          </p:cTn>
                        </p:par>
                      </p:childTnLst>
                    </p:cTn>
                  </p:par>
                </p:childTnLst>
              </p:cTn>
              <p:nextCondLst>
                <p:cond evt="onClick" delay="0">
                  <p:tgtEl>
                    <p:spTgt spid="131080"/>
                  </p:tgtEl>
                </p:cond>
              </p:nextCondLst>
            </p:seq>
            <p:seq concurrent="1" nextAc="seek">
              <p:cTn id="16" restart="whenNotActive" fill="hold" evtFilter="cancelBubble" nodeType="interactiveSeq">
                <p:stCondLst>
                  <p:cond evt="onClick" delay="0">
                    <p:tgtEl>
                      <p:spTgt spid="131089"/>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31092"/>
                                        </p:tgtEl>
                                        <p:attrNameLst>
                                          <p:attrName>style.visibility</p:attrName>
                                        </p:attrNameLst>
                                      </p:cBhvr>
                                      <p:to>
                                        <p:strVal val="visible"/>
                                      </p:to>
                                    </p:set>
                                    <p:animEffect transition="in" filter="strips(downLeft)">
                                      <p:cBhvr>
                                        <p:cTn id="21" dur="500"/>
                                        <p:tgtEl>
                                          <p:spTgt spid="131092"/>
                                        </p:tgtEl>
                                      </p:cBhvr>
                                    </p:animEffect>
                                  </p:childTnLst>
                                </p:cTn>
                              </p:par>
                            </p:childTnLst>
                          </p:cTn>
                        </p:par>
                      </p:childTnLst>
                    </p:cTn>
                  </p:par>
                </p:childTnLst>
              </p:cTn>
              <p:nextCondLst>
                <p:cond evt="onClick" delay="0">
                  <p:tgtEl>
                    <p:spTgt spid="131089"/>
                  </p:tgtEl>
                </p:cond>
              </p:nextCondLst>
            </p:seq>
          </p:childTnLst>
        </p:cTn>
      </p:par>
    </p:tnLst>
    <p:bldLst>
      <p:bldP spid="131081" grpId="0"/>
      <p:bldP spid="131083" grpId="0" animBg="1"/>
      <p:bldP spid="13109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2" name="Picture 4" descr="Unit 9- LF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5"/>
          <p:cNvSpPr txBox="1">
            <a:spLocks noChangeArrowheads="1"/>
          </p:cNvSpPr>
          <p:nvPr/>
        </p:nvSpPr>
        <p:spPr bwMode="auto">
          <a:xfrm>
            <a:off x="304800" y="114301"/>
            <a:ext cx="640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dirty="0">
                <a:latin typeface="Times New Roman" pitchFamily="18" charset="0"/>
              </a:rPr>
              <a:t> Con </a:t>
            </a:r>
            <a:r>
              <a:rPr lang="en-US" sz="2400" b="1" dirty="0" err="1">
                <a:latin typeface="Times New Roman" pitchFamily="18" charset="0"/>
              </a:rPr>
              <a:t>nói</a:t>
            </a:r>
            <a:r>
              <a:rPr lang="en-US" sz="2400" b="1" dirty="0">
                <a:latin typeface="Times New Roman" pitchFamily="18" charset="0"/>
              </a:rPr>
              <a:t> </a:t>
            </a:r>
            <a:r>
              <a:rPr lang="en-US" sz="2400" b="1" dirty="0" err="1">
                <a:latin typeface="Times New Roman" pitchFamily="18" charset="0"/>
              </a:rPr>
              <a:t>với</a:t>
            </a:r>
            <a:r>
              <a:rPr lang="en-US" sz="2400" b="1" dirty="0">
                <a:latin typeface="Times New Roman" pitchFamily="18" charset="0"/>
              </a:rPr>
              <a:t> </a:t>
            </a:r>
            <a:r>
              <a:rPr lang="en-US" sz="2400" b="1" dirty="0" err="1">
                <a:latin typeface="Times New Roman" pitchFamily="18" charset="0"/>
              </a:rPr>
              <a:t>ông</a:t>
            </a:r>
            <a:r>
              <a:rPr lang="en-US" sz="2400" b="1" dirty="0">
                <a:latin typeface="Times New Roman" pitchFamily="18" charset="0"/>
              </a:rPr>
              <a:t> </a:t>
            </a:r>
            <a:r>
              <a:rPr lang="en-US" sz="2400" b="1" dirty="0" err="1">
                <a:latin typeface="Times New Roman" pitchFamily="18" charset="0"/>
              </a:rPr>
              <a:t>bà</a:t>
            </a:r>
            <a:r>
              <a:rPr lang="en-US" sz="2400" b="1" dirty="0">
                <a:latin typeface="Times New Roman" pitchFamily="18" charset="0"/>
              </a:rPr>
              <a:t>, cha </a:t>
            </a:r>
            <a:r>
              <a:rPr lang="en-US" sz="2400" b="1" dirty="0" err="1">
                <a:latin typeface="Times New Roman" pitchFamily="18" charset="0"/>
              </a:rPr>
              <a:t>mẹ</a:t>
            </a:r>
            <a:r>
              <a:rPr lang="en-US" sz="2400" b="1" dirty="0">
                <a:latin typeface="Times New Roman" pitchFamily="18" charset="0"/>
              </a:rPr>
              <a:t>, </a:t>
            </a:r>
            <a:r>
              <a:rPr lang="en-US" sz="2400" b="1" dirty="0" err="1">
                <a:latin typeface="Times New Roman" pitchFamily="18" charset="0"/>
              </a:rPr>
              <a:t>cô</a:t>
            </a:r>
            <a:r>
              <a:rPr lang="en-US" sz="2400" b="1" dirty="0">
                <a:latin typeface="Times New Roman" pitchFamily="18" charset="0"/>
              </a:rPr>
              <a:t>, </a:t>
            </a:r>
            <a:r>
              <a:rPr lang="en-US" sz="2400" b="1" dirty="0" err="1">
                <a:latin typeface="Times New Roman" pitchFamily="18" charset="0"/>
              </a:rPr>
              <a:t>anh</a:t>
            </a:r>
            <a:r>
              <a:rPr lang="en-US" sz="2400" b="1" dirty="0">
                <a:latin typeface="Times New Roman" pitchFamily="18" charset="0"/>
              </a:rPr>
              <a:t>, </a:t>
            </a:r>
            <a:r>
              <a:rPr lang="en-US" sz="2400" b="1" dirty="0" err="1">
                <a:latin typeface="Times New Roman" pitchFamily="18" charset="0"/>
              </a:rPr>
              <a:t>chị</a:t>
            </a:r>
            <a:r>
              <a:rPr lang="en-US" sz="2400" b="1" dirty="0">
                <a:latin typeface="Times New Roman" pitchFamily="18" charset="0"/>
              </a:rPr>
              <a:t>,…</a:t>
            </a:r>
          </a:p>
        </p:txBody>
      </p:sp>
      <p:sp>
        <p:nvSpPr>
          <p:cNvPr id="181254" name="AutoShape 6"/>
          <p:cNvSpPr>
            <a:spLocks noChangeArrowheads="1"/>
          </p:cNvSpPr>
          <p:nvPr/>
        </p:nvSpPr>
        <p:spPr bwMode="auto">
          <a:xfrm flipH="1">
            <a:off x="4729908" y="895350"/>
            <a:ext cx="1676400" cy="1581150"/>
          </a:xfrm>
          <a:prstGeom prst="cloudCallout">
            <a:avLst>
              <a:gd name="adj1" fmla="val -54212"/>
              <a:gd name="adj2" fmla="val 53440"/>
            </a:avLst>
          </a:prstGeom>
          <a:ln>
            <a:headEnd/>
            <a:tailEnd/>
          </a:ln>
        </p:spPr>
        <p:style>
          <a:lnRef idx="2">
            <a:schemeClr val="dk1"/>
          </a:lnRef>
          <a:fillRef idx="1">
            <a:schemeClr val="lt1"/>
          </a:fillRef>
          <a:effectRef idx="0">
            <a:schemeClr val="dk1"/>
          </a:effectRef>
          <a:fontRef idx="minor">
            <a:schemeClr val="dk1"/>
          </a:fontRef>
        </p:style>
        <p:txBody>
          <a:bodyPr/>
          <a:lstStyle/>
          <a:p>
            <a:pPr algn="ctr"/>
            <a:r>
              <a:rPr lang="en-US" sz="2000" dirty="0" err="1">
                <a:latin typeface="Times New Roman" pitchFamily="18" charset="0"/>
              </a:rPr>
              <a:t>Bà</a:t>
            </a:r>
            <a:r>
              <a:rPr lang="en-US" sz="2000" dirty="0">
                <a:latin typeface="Times New Roman" pitchFamily="18" charset="0"/>
              </a:rPr>
              <a:t> </a:t>
            </a:r>
            <a:r>
              <a:rPr lang="en-US" sz="2000" dirty="0" err="1">
                <a:latin typeface="Times New Roman" pitchFamily="18" charset="0"/>
              </a:rPr>
              <a:t>cần</a:t>
            </a:r>
            <a:r>
              <a:rPr lang="en-US" sz="2000" dirty="0">
                <a:latin typeface="Times New Roman" pitchFamily="18" charset="0"/>
              </a:rPr>
              <a:t> </a:t>
            </a:r>
            <a:r>
              <a:rPr lang="en-US" sz="2000" dirty="0" err="1">
                <a:latin typeface="Times New Roman" pitchFamily="18" charset="0"/>
              </a:rPr>
              <a:t>lấy</a:t>
            </a:r>
            <a:r>
              <a:rPr lang="en-US" sz="2000" dirty="0">
                <a:latin typeface="Times New Roman" pitchFamily="18" charset="0"/>
              </a:rPr>
              <a:t> </a:t>
            </a:r>
            <a:r>
              <a:rPr lang="en-US" sz="2000" dirty="0" err="1">
                <a:latin typeface="Times New Roman" pitchFamily="18" charset="0"/>
              </a:rPr>
              <a:t>nước</a:t>
            </a:r>
            <a:r>
              <a:rPr lang="en-US" sz="2000" dirty="0">
                <a:latin typeface="Times New Roman" pitchFamily="18" charset="0"/>
              </a:rPr>
              <a:t> </a:t>
            </a:r>
            <a:r>
              <a:rPr lang="en-US" sz="2000" b="1" dirty="0">
                <a:solidFill>
                  <a:srgbClr val="FF0000"/>
                </a:solidFill>
                <a:latin typeface="Times New Roman" pitchFamily="18" charset="0"/>
              </a:rPr>
              <a:t>ạ </a:t>
            </a:r>
            <a:r>
              <a:rPr lang="en-US" sz="2000" dirty="0">
                <a:latin typeface="Times New Roman" pitchFamily="18" charset="0"/>
              </a:rPr>
              <a:t>?</a:t>
            </a:r>
          </a:p>
        </p:txBody>
      </p:sp>
    </p:spTree>
    <p:extLst>
      <p:ext uri="{BB962C8B-B14F-4D97-AF65-F5344CB8AC3E}">
        <p14:creationId xmlns:p14="http://schemas.microsoft.com/office/powerpoint/2010/main" val="717979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1252"/>
                                        </p:tgtEl>
                                        <p:attrNameLst>
                                          <p:attrName>style.visibility</p:attrName>
                                        </p:attrNameLst>
                                      </p:cBhvr>
                                      <p:to>
                                        <p:strVal val="visible"/>
                                      </p:to>
                                    </p:set>
                                    <p:animEffect transition="in" filter="box(in)">
                                      <p:cBhvr>
                                        <p:cTn id="7" dur="500"/>
                                        <p:tgtEl>
                                          <p:spTgt spid="1812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1254"/>
                                        </p:tgtEl>
                                        <p:attrNameLst>
                                          <p:attrName>style.visibility</p:attrName>
                                        </p:attrNameLst>
                                      </p:cBhvr>
                                      <p:to>
                                        <p:strVal val="visible"/>
                                      </p:to>
                                    </p:set>
                                    <p:animEffect transition="in" filter="box(in)">
                                      <p:cBhvr>
                                        <p:cTn id="12" dur="500"/>
                                        <p:tgtEl>
                                          <p:spTgt spid="181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8" name="Picture 4" descr="minh ho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0010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5"/>
          <p:cNvSpPr txBox="1">
            <a:spLocks noChangeArrowheads="1"/>
          </p:cNvSpPr>
          <p:nvPr/>
        </p:nvSpPr>
        <p:spPr bwMode="auto">
          <a:xfrm>
            <a:off x="304800" y="171451"/>
            <a:ext cx="579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b="1" dirty="0" err="1">
                <a:latin typeface="Times New Roman" pitchFamily="18" charset="0"/>
              </a:rPr>
              <a:t>Bạn</a:t>
            </a:r>
            <a:r>
              <a:rPr lang="en-US" sz="2400" b="1" dirty="0">
                <a:latin typeface="Times New Roman" pitchFamily="18" charset="0"/>
              </a:rPr>
              <a:t> </a:t>
            </a:r>
            <a:r>
              <a:rPr lang="en-US" sz="2400" b="1" dirty="0" err="1">
                <a:latin typeface="Times New Roman" pitchFamily="18" charset="0"/>
              </a:rPr>
              <a:t>nam</a:t>
            </a:r>
            <a:r>
              <a:rPr lang="en-US" sz="2400" b="1" dirty="0">
                <a:latin typeface="Times New Roman" pitchFamily="18" charset="0"/>
              </a:rPr>
              <a:t> </a:t>
            </a:r>
            <a:r>
              <a:rPr lang="en-US" sz="2400" b="1" dirty="0" err="1">
                <a:latin typeface="Times New Roman" pitchFamily="18" charset="0"/>
              </a:rPr>
              <a:t>với</a:t>
            </a:r>
            <a:r>
              <a:rPr lang="en-US" sz="2400" b="1" dirty="0">
                <a:latin typeface="Times New Roman" pitchFamily="18" charset="0"/>
              </a:rPr>
              <a:t> </a:t>
            </a:r>
            <a:r>
              <a:rPr lang="en-US" sz="2400" b="1" dirty="0" err="1">
                <a:latin typeface="Times New Roman" pitchFamily="18" charset="0"/>
              </a:rPr>
              <a:t>bạn</a:t>
            </a:r>
            <a:r>
              <a:rPr lang="en-US" sz="2400" b="1" dirty="0">
                <a:latin typeface="Times New Roman" pitchFamily="18" charset="0"/>
              </a:rPr>
              <a:t> </a:t>
            </a:r>
            <a:r>
              <a:rPr lang="en-US" sz="2400" b="1" dirty="0" err="1">
                <a:latin typeface="Times New Roman" pitchFamily="18" charset="0"/>
              </a:rPr>
              <a:t>nữ</a:t>
            </a:r>
            <a:r>
              <a:rPr lang="en-US" sz="2400" b="1" dirty="0">
                <a:latin typeface="Times New Roman" pitchFamily="18" charset="0"/>
              </a:rPr>
              <a:t> </a:t>
            </a:r>
            <a:r>
              <a:rPr lang="en-US" sz="2400" b="1" dirty="0" err="1">
                <a:latin typeface="Times New Roman" pitchFamily="18" charset="0"/>
              </a:rPr>
              <a:t>cùng</a:t>
            </a:r>
            <a:r>
              <a:rPr lang="en-US" sz="2400" b="1" dirty="0">
                <a:latin typeface="Times New Roman" pitchFamily="18" charset="0"/>
              </a:rPr>
              <a:t> </a:t>
            </a:r>
            <a:r>
              <a:rPr lang="en-US" sz="2400" b="1" dirty="0" err="1">
                <a:latin typeface="Times New Roman" pitchFamily="18" charset="0"/>
              </a:rPr>
              <a:t>tuổi</a:t>
            </a:r>
            <a:r>
              <a:rPr lang="en-US" sz="2400" b="1" dirty="0">
                <a:latin typeface="Times New Roman" pitchFamily="18" charset="0"/>
              </a:rPr>
              <a:t>:</a:t>
            </a:r>
          </a:p>
        </p:txBody>
      </p:sp>
      <p:sp>
        <p:nvSpPr>
          <p:cNvPr id="180230" name="AutoShape 6"/>
          <p:cNvSpPr>
            <a:spLocks noChangeArrowheads="1"/>
          </p:cNvSpPr>
          <p:nvPr/>
        </p:nvSpPr>
        <p:spPr bwMode="auto">
          <a:xfrm>
            <a:off x="1371600" y="666750"/>
            <a:ext cx="7772400" cy="1710035"/>
          </a:xfrm>
          <a:prstGeom prst="cloudCallout">
            <a:avLst>
              <a:gd name="adj1" fmla="val -46997"/>
              <a:gd name="adj2" fmla="val 107313"/>
            </a:avLst>
          </a:prstGeom>
          <a:ln>
            <a:headEnd/>
            <a:tailEnd/>
          </a:ln>
        </p:spPr>
        <p:style>
          <a:lnRef idx="2">
            <a:schemeClr val="dk1"/>
          </a:lnRef>
          <a:fillRef idx="1">
            <a:schemeClr val="lt1"/>
          </a:fillRef>
          <a:effectRef idx="0">
            <a:schemeClr val="dk1"/>
          </a:effectRef>
          <a:fontRef idx="minor">
            <a:schemeClr val="dk1"/>
          </a:fontRef>
        </p:style>
        <p:txBody>
          <a:bodyPr/>
          <a:lstStyle/>
          <a:p>
            <a:pPr algn="ctr"/>
            <a:r>
              <a:rPr lang="en-US" sz="3200" dirty="0" err="1">
                <a:latin typeface="Times New Roman" pitchFamily="18" charset="0"/>
              </a:rPr>
              <a:t>Sáng</a:t>
            </a:r>
            <a:r>
              <a:rPr lang="en-US" sz="3200" dirty="0">
                <a:latin typeface="Times New Roman" pitchFamily="18" charset="0"/>
              </a:rPr>
              <a:t> nay, </a:t>
            </a:r>
            <a:r>
              <a:rPr lang="en-US" sz="3200" dirty="0" err="1">
                <a:latin typeface="Times New Roman" pitchFamily="18" charset="0"/>
              </a:rPr>
              <a:t>chúng</a:t>
            </a:r>
            <a:r>
              <a:rPr lang="en-US" sz="3200" dirty="0">
                <a:latin typeface="Times New Roman" pitchFamily="18" charset="0"/>
              </a:rPr>
              <a:t> </a:t>
            </a:r>
            <a:r>
              <a:rPr lang="en-US" sz="3200" dirty="0" err="1">
                <a:latin typeface="Times New Roman" pitchFamily="18" charset="0"/>
              </a:rPr>
              <a:t>ta</a:t>
            </a:r>
            <a:r>
              <a:rPr lang="en-US" sz="3200" dirty="0">
                <a:latin typeface="Times New Roman" pitchFamily="18" charset="0"/>
              </a:rPr>
              <a:t> </a:t>
            </a:r>
            <a:r>
              <a:rPr lang="en-US" sz="3200" dirty="0" err="1">
                <a:latin typeface="Times New Roman" pitchFamily="18" charset="0"/>
              </a:rPr>
              <a:t>cùng</a:t>
            </a:r>
            <a:r>
              <a:rPr lang="en-US" sz="3200" dirty="0">
                <a:latin typeface="Times New Roman" pitchFamily="18" charset="0"/>
              </a:rPr>
              <a:t> </a:t>
            </a:r>
            <a:r>
              <a:rPr lang="en-US" sz="3200" dirty="0" err="1">
                <a:latin typeface="Times New Roman" pitchFamily="18" charset="0"/>
              </a:rPr>
              <a:t>làm</a:t>
            </a:r>
            <a:r>
              <a:rPr lang="en-US" sz="3200" dirty="0">
                <a:latin typeface="Times New Roman" pitchFamily="18" charset="0"/>
              </a:rPr>
              <a:t> </a:t>
            </a:r>
            <a:r>
              <a:rPr lang="en-US" sz="3200" dirty="0" err="1">
                <a:latin typeface="Times New Roman" pitchFamily="18" charset="0"/>
              </a:rPr>
              <a:t>vệ</a:t>
            </a:r>
            <a:r>
              <a:rPr lang="en-US" sz="3200" dirty="0">
                <a:latin typeface="Times New Roman" pitchFamily="18" charset="0"/>
              </a:rPr>
              <a:t> </a:t>
            </a:r>
            <a:r>
              <a:rPr lang="en-US" sz="3200" dirty="0" err="1">
                <a:latin typeface="Times New Roman" pitchFamily="18" charset="0"/>
              </a:rPr>
              <a:t>sinh</a:t>
            </a:r>
            <a:r>
              <a:rPr lang="en-US" sz="3200" dirty="0">
                <a:latin typeface="Times New Roman" pitchFamily="18" charset="0"/>
              </a:rPr>
              <a:t> </a:t>
            </a:r>
            <a:r>
              <a:rPr lang="en-US" sz="3200" dirty="0" err="1">
                <a:latin typeface="Times New Roman" pitchFamily="18" charset="0"/>
              </a:rPr>
              <a:t>lớp</a:t>
            </a:r>
            <a:r>
              <a:rPr lang="en-US" sz="3200" dirty="0">
                <a:latin typeface="Times New Roman" pitchFamily="18" charset="0"/>
              </a:rPr>
              <a:t> </a:t>
            </a:r>
            <a:r>
              <a:rPr lang="en-US" sz="3200" b="1" dirty="0" err="1">
                <a:solidFill>
                  <a:srgbClr val="FF0000"/>
                </a:solidFill>
                <a:latin typeface="Times New Roman" pitchFamily="18" charset="0"/>
              </a:rPr>
              <a:t>nhé</a:t>
            </a:r>
            <a:r>
              <a:rPr lang="en-US" sz="3200" b="1" dirty="0">
                <a:solidFill>
                  <a:srgbClr val="FF0000"/>
                </a:solidFill>
                <a:latin typeface="Times New Roman" pitchFamily="18" charset="0"/>
              </a:rPr>
              <a:t> </a:t>
            </a:r>
            <a:r>
              <a:rPr lang="en-US" sz="3200" dirty="0">
                <a:latin typeface="Times New Roman" pitchFamily="18" charset="0"/>
              </a:rPr>
              <a:t>?</a:t>
            </a:r>
          </a:p>
        </p:txBody>
      </p:sp>
    </p:spTree>
    <p:extLst>
      <p:ext uri="{BB962C8B-B14F-4D97-AF65-F5344CB8AC3E}">
        <p14:creationId xmlns:p14="http://schemas.microsoft.com/office/powerpoint/2010/main" val="3566883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0228"/>
                                        </p:tgtEl>
                                        <p:attrNameLst>
                                          <p:attrName>style.visibility</p:attrName>
                                        </p:attrNameLst>
                                      </p:cBhvr>
                                      <p:to>
                                        <p:strVal val="visible"/>
                                      </p:to>
                                    </p:set>
                                    <p:animEffect transition="in" filter="box(in)">
                                      <p:cBhvr>
                                        <p:cTn id="7" dur="500"/>
                                        <p:tgtEl>
                                          <p:spTgt spid="1802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0230"/>
                                        </p:tgtEl>
                                        <p:attrNameLst>
                                          <p:attrName>style.visibility</p:attrName>
                                        </p:attrNameLst>
                                      </p:cBhvr>
                                      <p:to>
                                        <p:strVal val="visible"/>
                                      </p:to>
                                    </p:set>
                                    <p:animEffect transition="in" filter="box(in)">
                                      <p:cBhvr>
                                        <p:cTn id="12" dur="500"/>
                                        <p:tgtEl>
                                          <p:spTgt spid="180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5" name="Text Box 5"/>
          <p:cNvSpPr txBox="1">
            <a:spLocks noChangeArrowheads="1"/>
          </p:cNvSpPr>
          <p:nvPr/>
        </p:nvSpPr>
        <p:spPr bwMode="auto">
          <a:xfrm>
            <a:off x="381000" y="114301"/>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b="1">
                <a:latin typeface="Times New Roman" pitchFamily="18" charset="0"/>
              </a:rPr>
              <a:t>Học sinh nói với thầy giáo hoặc cô giáo:</a:t>
            </a:r>
          </a:p>
        </p:txBody>
      </p:sp>
      <p:pic>
        <p:nvPicPr>
          <p:cNvPr id="179208" name="Picture 8"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399"/>
            <a:ext cx="9144000" cy="463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7" name="AutoShape 7"/>
          <p:cNvSpPr>
            <a:spLocks noChangeArrowheads="1"/>
          </p:cNvSpPr>
          <p:nvPr/>
        </p:nvSpPr>
        <p:spPr bwMode="auto">
          <a:xfrm>
            <a:off x="0" y="505874"/>
            <a:ext cx="3276600" cy="2019300"/>
          </a:xfrm>
          <a:prstGeom prst="cloudCallout">
            <a:avLst>
              <a:gd name="adj1" fmla="val 41097"/>
              <a:gd name="adj2" fmla="val 50966"/>
            </a:avLst>
          </a:prstGeom>
          <a:ln>
            <a:headEnd/>
            <a:tailEnd/>
          </a:ln>
        </p:spPr>
        <p:style>
          <a:lnRef idx="2">
            <a:schemeClr val="dk1"/>
          </a:lnRef>
          <a:fillRef idx="1">
            <a:schemeClr val="lt1"/>
          </a:fillRef>
          <a:effectRef idx="0">
            <a:schemeClr val="dk1"/>
          </a:effectRef>
          <a:fontRef idx="minor">
            <a:schemeClr val="dk1"/>
          </a:fontRef>
        </p:style>
        <p:txBody>
          <a:bodyPr/>
          <a:lstStyle/>
          <a:p>
            <a:pPr algn="ctr"/>
            <a:r>
              <a:rPr lang="en-US" sz="2000" b="1" dirty="0" err="1">
                <a:latin typeface="Times New Roman" pitchFamily="18" charset="0"/>
              </a:rPr>
              <a:t>Thưa</a:t>
            </a:r>
            <a:r>
              <a:rPr lang="en-US" sz="2000" b="1" dirty="0">
                <a:latin typeface="Times New Roman" pitchFamily="18" charset="0"/>
              </a:rPr>
              <a:t> </a:t>
            </a:r>
            <a:r>
              <a:rPr lang="en-US" sz="2000" b="1" dirty="0" err="1">
                <a:latin typeface="Times New Roman" pitchFamily="18" charset="0"/>
              </a:rPr>
              <a:t>cô</a:t>
            </a:r>
            <a:r>
              <a:rPr lang="en-US" sz="2000" b="1" dirty="0">
                <a:latin typeface="Times New Roman" pitchFamily="18" charset="0"/>
              </a:rPr>
              <a:t>! </a:t>
            </a:r>
            <a:r>
              <a:rPr lang="en-US" sz="2000" b="1" dirty="0" err="1">
                <a:latin typeface="Times New Roman" pitchFamily="18" charset="0"/>
              </a:rPr>
              <a:t>Sáng</a:t>
            </a:r>
            <a:r>
              <a:rPr lang="en-US" sz="2000" b="1" dirty="0">
                <a:latin typeface="Times New Roman" pitchFamily="18" charset="0"/>
              </a:rPr>
              <a:t> </a:t>
            </a:r>
            <a:r>
              <a:rPr lang="en-US" sz="2000" b="1" dirty="0" err="1">
                <a:latin typeface="Times New Roman" pitchFamily="18" charset="0"/>
              </a:rPr>
              <a:t>mai</a:t>
            </a:r>
            <a:r>
              <a:rPr lang="en-US" sz="2000" b="1" dirty="0">
                <a:latin typeface="Times New Roman" pitchFamily="18" charset="0"/>
              </a:rPr>
              <a:t> </a:t>
            </a:r>
            <a:r>
              <a:rPr lang="en-US" sz="2000" b="1" dirty="0" err="1">
                <a:latin typeface="Times New Roman" pitchFamily="18" charset="0"/>
              </a:rPr>
              <a:t>lớp</a:t>
            </a:r>
            <a:r>
              <a:rPr lang="en-US" sz="2000" b="1" dirty="0">
                <a:latin typeface="Times New Roman" pitchFamily="18" charset="0"/>
              </a:rPr>
              <a:t> </a:t>
            </a:r>
            <a:r>
              <a:rPr lang="en-US" sz="2000" b="1" dirty="0" err="1">
                <a:latin typeface="Times New Roman" pitchFamily="18" charset="0"/>
              </a:rPr>
              <a:t>chúng</a:t>
            </a:r>
            <a:r>
              <a:rPr lang="en-US" sz="2000" b="1" dirty="0">
                <a:latin typeface="Times New Roman" pitchFamily="18" charset="0"/>
              </a:rPr>
              <a:t> ta </a:t>
            </a:r>
            <a:r>
              <a:rPr lang="en-US" sz="2000" b="1" dirty="0" err="1">
                <a:latin typeface="Times New Roman" pitchFamily="18" charset="0"/>
              </a:rPr>
              <a:t>có</a:t>
            </a:r>
            <a:r>
              <a:rPr lang="en-US" sz="2000" b="1" dirty="0">
                <a:latin typeface="Times New Roman" pitchFamily="18" charset="0"/>
              </a:rPr>
              <a:t> </a:t>
            </a:r>
            <a:r>
              <a:rPr lang="en-US" sz="2000" b="1" dirty="0" err="1">
                <a:latin typeface="Times New Roman" pitchFamily="18" charset="0"/>
              </a:rPr>
              <a:t>làm</a:t>
            </a:r>
            <a:r>
              <a:rPr lang="en-US" sz="2000" b="1" dirty="0">
                <a:latin typeface="Times New Roman" pitchFamily="18" charset="0"/>
              </a:rPr>
              <a:t> </a:t>
            </a:r>
            <a:r>
              <a:rPr lang="en-US" sz="2000" b="1" dirty="0" err="1">
                <a:latin typeface="Times New Roman" pitchFamily="18" charset="0"/>
              </a:rPr>
              <a:t>tổng</a:t>
            </a:r>
            <a:r>
              <a:rPr lang="en-US" sz="2000" b="1" dirty="0">
                <a:latin typeface="Times New Roman" pitchFamily="18" charset="0"/>
              </a:rPr>
              <a:t> </a:t>
            </a:r>
            <a:r>
              <a:rPr lang="en-US" sz="2000" b="1" dirty="0" err="1">
                <a:latin typeface="Times New Roman" pitchFamily="18" charset="0"/>
              </a:rPr>
              <a:t>vệ</a:t>
            </a:r>
            <a:r>
              <a:rPr lang="en-US" sz="2000" b="1" dirty="0">
                <a:latin typeface="Times New Roman" pitchFamily="18" charset="0"/>
              </a:rPr>
              <a:t> </a:t>
            </a:r>
            <a:r>
              <a:rPr lang="en-US" sz="2000" b="1" dirty="0" err="1">
                <a:latin typeface="Times New Roman" pitchFamily="18" charset="0"/>
              </a:rPr>
              <a:t>sinh</a:t>
            </a:r>
            <a:r>
              <a:rPr lang="en-US" sz="2000" b="1" dirty="0">
                <a:latin typeface="Times New Roman" pitchFamily="18" charset="0"/>
              </a:rPr>
              <a:t> </a:t>
            </a:r>
            <a:r>
              <a:rPr lang="en-US" sz="2000" b="1" dirty="0" err="1">
                <a:latin typeface="Times New Roman" pitchFamily="18" charset="0"/>
              </a:rPr>
              <a:t>không</a:t>
            </a:r>
            <a:r>
              <a:rPr lang="en-US" sz="2000" b="1" dirty="0">
                <a:latin typeface="Times New Roman" pitchFamily="18" charset="0"/>
              </a:rPr>
              <a:t> </a:t>
            </a:r>
            <a:r>
              <a:rPr lang="en-US" sz="2000" b="1" dirty="0">
                <a:solidFill>
                  <a:srgbClr val="FF0000"/>
                </a:solidFill>
                <a:latin typeface="Times New Roman" pitchFamily="18" charset="0"/>
              </a:rPr>
              <a:t> ạ </a:t>
            </a:r>
            <a:r>
              <a:rPr lang="en-US" sz="2000" b="1" dirty="0">
                <a:latin typeface="Times New Roman" pitchFamily="18" charset="0"/>
              </a:rPr>
              <a:t>?</a:t>
            </a:r>
          </a:p>
        </p:txBody>
      </p:sp>
    </p:spTree>
    <p:extLst>
      <p:ext uri="{BB962C8B-B14F-4D97-AF65-F5344CB8AC3E}">
        <p14:creationId xmlns:p14="http://schemas.microsoft.com/office/powerpoint/2010/main" val="2313999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9205"/>
                                        </p:tgtEl>
                                        <p:attrNameLst>
                                          <p:attrName>style.visibility</p:attrName>
                                        </p:attrNameLst>
                                      </p:cBhvr>
                                      <p:to>
                                        <p:strVal val="visible"/>
                                      </p:to>
                                    </p:set>
                                    <p:animEffect transition="in" filter="box(in)">
                                      <p:cBhvr>
                                        <p:cTn id="7" dur="250"/>
                                        <p:tgtEl>
                                          <p:spTgt spid="1792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79208"/>
                                        </p:tgtEl>
                                        <p:attrNameLst>
                                          <p:attrName>style.visibility</p:attrName>
                                        </p:attrNameLst>
                                      </p:cBhvr>
                                      <p:to>
                                        <p:strVal val="visible"/>
                                      </p:to>
                                    </p:set>
                                    <p:animEffect transition="in" filter="diamond(in)">
                                      <p:cBhvr>
                                        <p:cTn id="12" dur="250"/>
                                        <p:tgtEl>
                                          <p:spTgt spid="1792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9207"/>
                                        </p:tgtEl>
                                        <p:attrNameLst>
                                          <p:attrName>style.visibility</p:attrName>
                                        </p:attrNameLst>
                                      </p:cBhvr>
                                      <p:to>
                                        <p:strVal val="visible"/>
                                      </p:to>
                                    </p:set>
                                    <p:anim calcmode="lin" valueType="num">
                                      <p:cBhvr additive="base">
                                        <p:cTn id="17" dur="250" fill="hold"/>
                                        <p:tgtEl>
                                          <p:spTgt spid="179207"/>
                                        </p:tgtEl>
                                        <p:attrNameLst>
                                          <p:attrName>ppt_x</p:attrName>
                                        </p:attrNameLst>
                                      </p:cBhvr>
                                      <p:tavLst>
                                        <p:tav tm="0">
                                          <p:val>
                                            <p:strVal val="#ppt_x"/>
                                          </p:val>
                                        </p:tav>
                                        <p:tav tm="100000">
                                          <p:val>
                                            <p:strVal val="#ppt_x"/>
                                          </p:val>
                                        </p:tav>
                                      </p:tavLst>
                                    </p:anim>
                                    <p:anim calcmode="lin" valueType="num">
                                      <p:cBhvr additive="base">
                                        <p:cTn id="18" dur="250" fill="hold"/>
                                        <p:tgtEl>
                                          <p:spTgt spid="1792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5" grpId="0"/>
      <p:bldP spid="17920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54833"/>
            <a:ext cx="2895600" cy="569118"/>
          </a:xfrm>
        </p:spPr>
        <p:txBody>
          <a:bodyPr>
            <a:normAutofit fontScale="90000"/>
          </a:bodyPr>
          <a:lstStyle/>
          <a:p>
            <a:pPr algn="l"/>
            <a:r>
              <a:rPr lang="en-US" sz="3600" b="1" dirty="0">
                <a:solidFill>
                  <a:srgbClr val="0000FF"/>
                </a:solidFill>
                <a:latin typeface="Times New Roman" pitchFamily="18" charset="0"/>
                <a:cs typeface="Times New Roman" pitchFamily="18" charset="0"/>
              </a:rPr>
              <a:t>TIẾNG VIỆT</a:t>
            </a:r>
          </a:p>
        </p:txBody>
      </p:sp>
      <p:sp>
        <p:nvSpPr>
          <p:cNvPr id="3" name="Subtitle 2"/>
          <p:cNvSpPr>
            <a:spLocks noGrp="1"/>
          </p:cNvSpPr>
          <p:nvPr>
            <p:ph type="subTitle" idx="1"/>
          </p:nvPr>
        </p:nvSpPr>
        <p:spPr>
          <a:xfrm>
            <a:off x="1143000" y="2057400"/>
            <a:ext cx="6781800" cy="1085850"/>
          </a:xfrm>
        </p:spPr>
        <p:txBody>
          <a:bodyPr>
            <a:normAutofit/>
          </a:bodyPr>
          <a:lstStyle/>
          <a:p>
            <a:r>
              <a:rPr lang="en-US" sz="6000" b="1" dirty="0">
                <a:solidFill>
                  <a:srgbClr val="FF0000"/>
                </a:solidFill>
                <a:latin typeface="Times New Roman" pitchFamily="18" charset="0"/>
                <a:cs typeface="Times New Roman" pitchFamily="18" charset="0"/>
              </a:rPr>
              <a:t>TÌNH THÁI TỪ</a:t>
            </a:r>
          </a:p>
        </p:txBody>
      </p:sp>
    </p:spTree>
    <p:extLst>
      <p:ext uri="{BB962C8B-B14F-4D97-AF65-F5344CB8AC3E}">
        <p14:creationId xmlns:p14="http://schemas.microsoft.com/office/powerpoint/2010/main" val="73673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itle 17"/>
          <p:cNvSpPr>
            <a:spLocks noGrp="1"/>
          </p:cNvSpPr>
          <p:nvPr>
            <p:ph type="title"/>
          </p:nvPr>
        </p:nvSpPr>
        <p:spPr>
          <a:xfrm>
            <a:off x="152400" y="228600"/>
            <a:ext cx="8991600" cy="800100"/>
          </a:xfrm>
        </p:spPr>
        <p:txBody>
          <a:bodyPr>
            <a:normAutofit fontScale="90000"/>
          </a:bodyPr>
          <a:lstStyle/>
          <a:p>
            <a:pPr marL="342900" indent="-342900" algn="l">
              <a:spcBef>
                <a:spcPct val="20000"/>
              </a:spcBef>
            </a:pPr>
            <a:r>
              <a:rPr lang="en-US" altLang="en-US" sz="2600" b="1">
                <a:solidFill>
                  <a:srgbClr val="FF0000"/>
                </a:solidFill>
                <a:latin typeface="Times New Roman" pitchFamily="18" charset="0"/>
              </a:rPr>
              <a:t>         </a:t>
            </a:r>
            <a:r>
              <a:rPr lang="en-US" altLang="en-US" sz="2600" b="1">
                <a:solidFill>
                  <a:srgbClr val="0000FF"/>
                </a:solidFill>
                <a:latin typeface="Times New Roman" pitchFamily="18" charset="0"/>
              </a:rPr>
              <a:t>Các tình thái từ in đậm</a:t>
            </a:r>
            <a:r>
              <a:rPr lang="vi-VN" altLang="en-US" sz="2600" b="1">
                <a:solidFill>
                  <a:srgbClr val="0000FF"/>
                </a:solidFill>
                <a:latin typeface="Times New Roman" pitchFamily="18" charset="0"/>
              </a:rPr>
              <a:t> dưới đây</a:t>
            </a:r>
            <a:r>
              <a:rPr lang="en-US" altLang="en-US" sz="2600" b="1">
                <a:solidFill>
                  <a:srgbClr val="0000FF"/>
                </a:solidFill>
                <a:latin typeface="Times New Roman" pitchFamily="18" charset="0"/>
              </a:rPr>
              <a:t> được dùng trong hoàn cảnh</a:t>
            </a:r>
            <a:br>
              <a:rPr lang="en-US" altLang="en-US" sz="2600" b="1">
                <a:solidFill>
                  <a:srgbClr val="0000FF"/>
                </a:solidFill>
                <a:latin typeface="Times New Roman" pitchFamily="18" charset="0"/>
              </a:rPr>
            </a:br>
            <a:r>
              <a:rPr lang="en-US" altLang="en-US" sz="2600" b="1">
                <a:solidFill>
                  <a:srgbClr val="0000FF"/>
                </a:solidFill>
                <a:latin typeface="Times New Roman" pitchFamily="18" charset="0"/>
              </a:rPr>
              <a:t>giao tiếp (quan hệ tuổi tác, thứ bậc xã hội, tình cảm,....) khác nhau như thế nào ?</a:t>
            </a:r>
            <a:br>
              <a:rPr lang="en-US" altLang="en-US" sz="2600" b="1">
                <a:solidFill>
                  <a:srgbClr val="0000FF"/>
                </a:solidFill>
                <a:latin typeface="Times New Roman" pitchFamily="18" charset="0"/>
              </a:rPr>
            </a:br>
            <a:endParaRPr lang="en-US" altLang="en-US" sz="2600" b="1">
              <a:solidFill>
                <a:srgbClr val="0000FF"/>
              </a:solidFill>
              <a:latin typeface="Times New Roman" pitchFamily="18" charset="0"/>
            </a:endParaRPr>
          </a:p>
        </p:txBody>
      </p:sp>
      <p:graphicFrame>
        <p:nvGraphicFramePr>
          <p:cNvPr id="19538" name="Group 82"/>
          <p:cNvGraphicFramePr>
            <a:graphicFrameLocks noGrp="1"/>
          </p:cNvGraphicFramePr>
          <p:nvPr>
            <p:ph idx="4294967295"/>
            <p:extLst>
              <p:ext uri="{D42A27DB-BD31-4B8C-83A1-F6EECF244321}">
                <p14:modId xmlns:p14="http://schemas.microsoft.com/office/powerpoint/2010/main" val="1950730566"/>
              </p:ext>
            </p:extLst>
          </p:nvPr>
        </p:nvGraphicFramePr>
        <p:xfrm>
          <a:off x="0" y="1163241"/>
          <a:ext cx="8686800" cy="4042413"/>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2895600">
                  <a:extLst>
                    <a:ext uri="{9D8B030D-6E8A-4147-A177-3AD203B41FA5}">
                      <a16:colId xmlns:a16="http://schemas.microsoft.com/office/drawing/2014/main" val="20003"/>
                    </a:ext>
                  </a:extLst>
                </a:gridCol>
              </a:tblGrid>
              <a:tr h="617211">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err="1">
                          <a:ln>
                            <a:noFill/>
                          </a:ln>
                          <a:solidFill>
                            <a:schemeClr val="tx1"/>
                          </a:solidFill>
                          <a:effectLst/>
                          <a:latin typeface="Times New Roman" panose="02020603050405020304" pitchFamily="18" charset="0"/>
                        </a:rPr>
                        <a:t>Ví</a:t>
                      </a:r>
                      <a:r>
                        <a:rPr kumimoji="0" lang="en-US" altLang="en-US" sz="2000" b="1" i="0" u="none" strike="noStrike" cap="none" normalizeH="0" baseline="0" dirty="0">
                          <a:ln>
                            <a:noFill/>
                          </a:ln>
                          <a:solidFill>
                            <a:schemeClr val="tx1"/>
                          </a:solidFill>
                          <a:effectLst/>
                          <a:latin typeface="Times New Roman" panose="02020603050405020304" pitchFamily="18" charset="0"/>
                        </a:rPr>
                        <a:t> </a:t>
                      </a:r>
                      <a:r>
                        <a:rPr kumimoji="0" lang="en-US" altLang="en-US" sz="2000" b="1" i="0" u="none" strike="noStrike" cap="none" normalizeH="0" baseline="0" dirty="0" err="1">
                          <a:ln>
                            <a:noFill/>
                          </a:ln>
                          <a:solidFill>
                            <a:schemeClr val="tx1"/>
                          </a:solidFill>
                          <a:effectLst/>
                          <a:latin typeface="Times New Roman" panose="02020603050405020304" pitchFamily="18" charset="0"/>
                        </a:rPr>
                        <a:t>dụ</a:t>
                      </a:r>
                      <a:endParaRPr kumimoji="0" lang="en-US" altLang="en-US" sz="2000" b="1" i="0" u="none" strike="noStrike" cap="none" normalizeH="0" baseline="0" dirty="0">
                        <a:ln>
                          <a:noFill/>
                        </a:ln>
                        <a:solidFill>
                          <a:schemeClr val="tx1"/>
                        </a:solidFill>
                        <a:effectLst/>
                        <a:latin typeface="Times New Roman" panose="02020603050405020304" pitchFamily="18" charset="0"/>
                      </a:endParaRPr>
                    </a:p>
                  </a:txBody>
                  <a:tcPr marT="34286" marB="34286" anchor="ctr" horzOverflow="overflow">
                    <a:lnL w="28575" cap="flat" cmpd="sng" algn="ctr">
                      <a:solidFill>
                        <a:srgbClr val="CC00CC"/>
                      </a:solidFill>
                      <a:prstDash val="solid"/>
                      <a:round/>
                      <a:headEnd type="none" w="med" len="med"/>
                      <a:tailEnd type="none" w="med" len="med"/>
                    </a:lnL>
                    <a:lnR w="28575" cap="flat" cmpd="sng" algn="ctr">
                      <a:solidFill>
                        <a:srgbClr val="CC00CC"/>
                      </a:solidFill>
                      <a:prstDash val="solid"/>
                      <a:round/>
                      <a:headEnd type="none" w="med" len="med"/>
                      <a:tailEnd type="none" w="med" len="med"/>
                    </a:lnR>
                    <a:lnT w="28575" cap="flat" cmpd="sng" algn="ctr">
                      <a:solidFill>
                        <a:srgbClr val="CC00CC"/>
                      </a:solidFill>
                      <a:prstDash val="solid"/>
                      <a:round/>
                      <a:headEnd type="none" w="med" len="med"/>
                      <a:tailEnd type="none" w="med" len="med"/>
                    </a:lnT>
                    <a:lnB w="28575" cap="flat" cmpd="sng" algn="ctr">
                      <a:solidFill>
                        <a:srgbClr val="CC00CC"/>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0000CC"/>
                          </a:solidFill>
                          <a:effectLst/>
                          <a:latin typeface="Times New Roman" panose="02020603050405020304" pitchFamily="18" charset="0"/>
                        </a:rPr>
                        <a:t>Kiểu câu</a:t>
                      </a:r>
                    </a:p>
                  </a:txBody>
                  <a:tcPr marT="34286" marB="34286" horzOverflow="overflow">
                    <a:lnL w="28575" cap="flat" cmpd="sng" algn="ctr">
                      <a:solidFill>
                        <a:srgbClr val="CC00CC"/>
                      </a:solidFill>
                      <a:prstDash val="solid"/>
                      <a:round/>
                      <a:headEnd type="none" w="med" len="med"/>
                      <a:tailEnd type="none" w="med" len="med"/>
                    </a:lnL>
                    <a:lnR w="28575" cap="flat" cmpd="sng" algn="ctr">
                      <a:solidFill>
                        <a:srgbClr val="CC00CC"/>
                      </a:solidFill>
                      <a:prstDash val="solid"/>
                      <a:round/>
                      <a:headEnd type="none" w="med" len="med"/>
                      <a:tailEnd type="none" w="med" len="med"/>
                    </a:lnR>
                    <a:lnT w="28575" cap="flat" cmpd="sng" algn="ctr">
                      <a:solidFill>
                        <a:srgbClr val="CC00CC"/>
                      </a:solidFill>
                      <a:prstDash val="solid"/>
                      <a:round/>
                      <a:headEnd type="none" w="med" len="med"/>
                      <a:tailEnd type="none" w="med" len="med"/>
                    </a:lnT>
                    <a:lnB w="28575" cap="flat" cmpd="sng" algn="ctr">
                      <a:solidFill>
                        <a:srgbClr val="CC00CC"/>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rgbClr val="0000CC"/>
                          </a:solidFill>
                          <a:effectLst/>
                          <a:latin typeface="Times New Roman" panose="02020603050405020304" pitchFamily="18" charset="0"/>
                        </a:rPr>
                        <a:t>Sắc thái tình cảm</a:t>
                      </a:r>
                    </a:p>
                  </a:txBody>
                  <a:tcPr marT="34286" marB="34286" horzOverflow="overflow">
                    <a:lnL w="28575" cap="flat" cmpd="sng" algn="ctr">
                      <a:solidFill>
                        <a:srgbClr val="CC00CC"/>
                      </a:solidFill>
                      <a:prstDash val="solid"/>
                      <a:round/>
                      <a:headEnd type="none" w="med" len="med"/>
                      <a:tailEnd type="none" w="med" len="med"/>
                    </a:lnL>
                    <a:lnR w="28575" cap="flat" cmpd="sng" algn="ctr">
                      <a:solidFill>
                        <a:srgbClr val="CC00CC"/>
                      </a:solidFill>
                      <a:prstDash val="solid"/>
                      <a:round/>
                      <a:headEnd type="none" w="med" len="med"/>
                      <a:tailEnd type="none" w="med" len="med"/>
                    </a:lnR>
                    <a:lnT w="28575" cap="flat" cmpd="sng" algn="ctr">
                      <a:solidFill>
                        <a:srgbClr val="CC00CC"/>
                      </a:solidFill>
                      <a:prstDash val="solid"/>
                      <a:round/>
                      <a:headEnd type="none" w="med" len="med"/>
                      <a:tailEnd type="none" w="med" len="med"/>
                    </a:lnT>
                    <a:lnB w="28575" cap="flat" cmpd="sng" algn="ctr">
                      <a:solidFill>
                        <a:srgbClr val="CC00CC"/>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altLang="en-US" sz="2000" b="1" i="0" u="none" strike="noStrike" cap="none" normalizeH="0" baseline="0">
                          <a:ln>
                            <a:noFill/>
                          </a:ln>
                          <a:solidFill>
                            <a:srgbClr val="0000CC"/>
                          </a:solidFill>
                          <a:effectLst/>
                          <a:latin typeface="Times New Roman" panose="02020603050405020304" pitchFamily="18" charset="0"/>
                        </a:rPr>
                        <a:t>Quan hệ</a:t>
                      </a:r>
                      <a:r>
                        <a:rPr kumimoji="0" lang="en-US" altLang="en-US" sz="2000" b="1" i="0" u="none" strike="noStrike" cap="none" normalizeH="0" baseline="0">
                          <a:ln>
                            <a:noFill/>
                          </a:ln>
                          <a:solidFill>
                            <a:srgbClr val="0000CC"/>
                          </a:solidFill>
                          <a:effectLst/>
                          <a:latin typeface="Times New Roman" panose="02020603050405020304" pitchFamily="18" charset="0"/>
                        </a:rPr>
                        <a:t> xã hội</a:t>
                      </a:r>
                    </a:p>
                  </a:txBody>
                  <a:tcPr marT="34286" marB="34286" horzOverflow="overflow">
                    <a:lnL w="28575" cap="flat" cmpd="sng" algn="ctr">
                      <a:solidFill>
                        <a:srgbClr val="CC00CC"/>
                      </a:solidFill>
                      <a:prstDash val="solid"/>
                      <a:round/>
                      <a:headEnd type="none" w="med" len="med"/>
                      <a:tailEnd type="none" w="med" len="med"/>
                    </a:lnL>
                    <a:lnR w="28575" cap="flat" cmpd="sng" algn="ctr">
                      <a:solidFill>
                        <a:srgbClr val="CC00CC"/>
                      </a:solidFill>
                      <a:prstDash val="solid"/>
                      <a:round/>
                      <a:headEnd type="none" w="med" len="med"/>
                      <a:tailEnd type="none" w="med" len="med"/>
                    </a:lnR>
                    <a:lnT w="28575" cap="flat" cmpd="sng" algn="ctr">
                      <a:solidFill>
                        <a:srgbClr val="CC00CC"/>
                      </a:solidFill>
                      <a:prstDash val="solid"/>
                      <a:round/>
                      <a:headEnd type="none" w="med" len="med"/>
                      <a:tailEnd type="none" w="med" len="med"/>
                    </a:lnT>
                    <a:lnB w="28575" cap="flat" cmpd="sng" algn="ctr">
                      <a:solidFill>
                        <a:srgbClr val="CC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7849">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Bạn chưa về </a:t>
                      </a:r>
                      <a:r>
                        <a:rPr kumimoji="0" lang="en-US" altLang="en-US" sz="2000" b="1" i="0" u="none" strike="noStrike" cap="none" normalizeH="0" baseline="0">
                          <a:ln>
                            <a:noFill/>
                          </a:ln>
                          <a:solidFill>
                            <a:srgbClr val="FF0000"/>
                          </a:solidFill>
                          <a:effectLst/>
                          <a:latin typeface="Times New Roman" panose="02020603050405020304" pitchFamily="18" charset="0"/>
                        </a:rPr>
                        <a:t>à</a:t>
                      </a:r>
                      <a:r>
                        <a:rPr kumimoji="0" lang="en-US" altLang="en-US" sz="2000" b="0" i="0" u="none" strike="noStrike" cap="none" normalizeH="0" baseline="0">
                          <a:ln>
                            <a:noFill/>
                          </a:ln>
                          <a:solidFill>
                            <a:srgbClr val="FF0000"/>
                          </a:solidFill>
                          <a:effectLst/>
                          <a:latin typeface="Times New Roman" panose="02020603050405020304" pitchFamily="18" charset="0"/>
                        </a:rPr>
                        <a:t>?</a:t>
                      </a:r>
                    </a:p>
                  </a:txBody>
                  <a:tcPr marT="34286" marB="34286" anchor="ctr" horzOverflow="overflow">
                    <a:lnL w="28575" cap="flat" cmpd="sng" algn="ctr">
                      <a:solidFill>
                        <a:srgbClr val="CC00CC"/>
                      </a:solidFill>
                      <a:prstDash val="solid"/>
                      <a:round/>
                      <a:headEnd type="none" w="med" len="med"/>
                      <a:tailEnd type="none" w="med" len="med"/>
                    </a:lnL>
                    <a:lnR w="28575" cap="flat" cmpd="sng" algn="ctr">
                      <a:solidFill>
                        <a:srgbClr val="CC00CC"/>
                      </a:solidFill>
                      <a:prstDash val="solid"/>
                      <a:round/>
                      <a:headEnd type="none" w="med" len="med"/>
                      <a:tailEnd type="none" w="med" len="med"/>
                    </a:lnR>
                    <a:lnT w="28575" cap="flat" cmpd="sng" algn="ctr">
                      <a:solidFill>
                        <a:srgbClr val="CC00CC"/>
                      </a:solidFill>
                      <a:prstDash val="solid"/>
                      <a:round/>
                      <a:headEnd type="none" w="med" len="med"/>
                      <a:tailEnd type="none" w="med" len="med"/>
                    </a:lnT>
                    <a:lnB w="28575" cap="flat" cmpd="sng" algn="ctr">
                      <a:solidFill>
                        <a:srgbClr val="CC00CC"/>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ndParaRPr>
                    </a:p>
                  </a:txBody>
                  <a:tcPr marT="34286" marB="34286" horzOverflow="overflow">
                    <a:lnL w="28575" cap="flat" cmpd="sng" algn="ctr">
                      <a:solidFill>
                        <a:srgbClr val="CC00CC"/>
                      </a:solidFill>
                      <a:prstDash val="solid"/>
                      <a:round/>
                      <a:headEnd type="none" w="med" len="med"/>
                      <a:tailEnd type="none" w="med" len="med"/>
                    </a:lnL>
                    <a:lnR w="28575" cap="flat" cmpd="sng" algn="ctr">
                      <a:solidFill>
                        <a:srgbClr val="CC00CC"/>
                      </a:solidFill>
                      <a:prstDash val="solid"/>
                      <a:round/>
                      <a:headEnd type="none" w="med" len="med"/>
                      <a:tailEnd type="none" w="med" len="med"/>
                    </a:lnR>
                    <a:lnT w="28575" cap="flat" cmpd="sng" algn="ctr">
                      <a:solidFill>
                        <a:srgbClr val="CC00CC"/>
                      </a:solidFill>
                      <a:prstDash val="solid"/>
                      <a:round/>
                      <a:headEnd type="none" w="med" len="med"/>
                      <a:tailEnd type="none" w="med" len="med"/>
                    </a:lnT>
                    <a:lnB w="28575" cap="flat" cmpd="sng" algn="ctr">
                      <a:solidFill>
                        <a:srgbClr val="CC00CC"/>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ndParaRPr>
                    </a:p>
                  </a:txBody>
                  <a:tcPr marT="34286" marB="34286" horzOverflow="overflow">
                    <a:lnL w="28575" cap="flat" cmpd="sng" algn="ctr">
                      <a:solidFill>
                        <a:srgbClr val="CC00CC"/>
                      </a:solidFill>
                      <a:prstDash val="solid"/>
                      <a:round/>
                      <a:headEnd type="none" w="med" len="med"/>
                      <a:tailEnd type="none" w="med" len="med"/>
                    </a:lnL>
                    <a:lnR w="28575" cap="flat" cmpd="sng" algn="ctr">
                      <a:solidFill>
                        <a:srgbClr val="CC00CC"/>
                      </a:solidFill>
                      <a:prstDash val="solid"/>
                      <a:round/>
                      <a:headEnd type="none" w="med" len="med"/>
                      <a:tailEnd type="none" w="med" len="med"/>
                    </a:lnR>
                    <a:lnT w="28575" cap="flat" cmpd="sng" algn="ctr">
                      <a:solidFill>
                        <a:srgbClr val="CC00CC"/>
                      </a:solidFill>
                      <a:prstDash val="solid"/>
                      <a:round/>
                      <a:headEnd type="none" w="med" len="med"/>
                      <a:tailEnd type="none" w="med" len="med"/>
                    </a:lnT>
                    <a:lnB w="28575" cap="flat" cmpd="sng" algn="ctr">
                      <a:solidFill>
                        <a:srgbClr val="CC00CC"/>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ndParaRPr>
                    </a:p>
                  </a:txBody>
                  <a:tcPr marT="34286" marB="34286" horzOverflow="overflow">
                    <a:lnL w="28575" cap="flat" cmpd="sng" algn="ctr">
                      <a:solidFill>
                        <a:srgbClr val="CC00CC"/>
                      </a:solidFill>
                      <a:prstDash val="solid"/>
                      <a:round/>
                      <a:headEnd type="none" w="med" len="med"/>
                      <a:tailEnd type="none" w="med" len="med"/>
                    </a:lnL>
                    <a:lnR w="28575" cap="flat" cmpd="sng" algn="ctr">
                      <a:solidFill>
                        <a:srgbClr val="CC00CC"/>
                      </a:solidFill>
                      <a:prstDash val="solid"/>
                      <a:round/>
                      <a:headEnd type="none" w="med" len="med"/>
                      <a:tailEnd type="none" w="med" len="med"/>
                    </a:lnR>
                    <a:lnT w="28575" cap="flat" cmpd="sng" algn="ctr">
                      <a:solidFill>
                        <a:srgbClr val="CC00CC"/>
                      </a:solidFill>
                      <a:prstDash val="solid"/>
                      <a:round/>
                      <a:headEnd type="none" w="med" len="med"/>
                      <a:tailEnd type="none" w="med" len="med"/>
                    </a:lnT>
                    <a:lnB w="28575" cap="flat" cmpd="sng" algn="ctr">
                      <a:solidFill>
                        <a:srgbClr val="CC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165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imes New Roman" panose="02020603050405020304" pitchFamily="18" charset="0"/>
                        </a:rPr>
                        <a:t>Thầy mệt </a:t>
                      </a:r>
                      <a:r>
                        <a:rPr kumimoji="0" lang="en-US" altLang="en-US" sz="2000" b="1" i="0" u="none" strike="noStrike" cap="none" normalizeH="0" baseline="0">
                          <a:ln>
                            <a:noFill/>
                          </a:ln>
                          <a:solidFill>
                            <a:srgbClr val="FF0000"/>
                          </a:solidFill>
                          <a:effectLst/>
                          <a:latin typeface="Times New Roman" panose="02020603050405020304" pitchFamily="18" charset="0"/>
                        </a:rPr>
                        <a:t>ạ</a:t>
                      </a:r>
                      <a:r>
                        <a:rPr kumimoji="0" lang="en-US" altLang="en-US" sz="2000" b="0" i="0" u="none" strike="noStrike" cap="none" normalizeH="0" baseline="0">
                          <a:ln>
                            <a:noFill/>
                          </a:ln>
                          <a:solidFill>
                            <a:srgbClr val="FF0000"/>
                          </a:solidFill>
                          <a:effectLst/>
                          <a:latin typeface="Times New Roman" panose="02020603050405020304" pitchFamily="18" charset="0"/>
                        </a:rPr>
                        <a:t>?</a:t>
                      </a:r>
                    </a:p>
                  </a:txBody>
                  <a:tcPr marT="34286" marB="34286" anchor="ctr" horzOverflow="overflow">
                    <a:lnL w="28575" cap="flat" cmpd="sng" algn="ctr">
                      <a:solidFill>
                        <a:srgbClr val="CC00CC"/>
                      </a:solidFill>
                      <a:prstDash val="solid"/>
                      <a:round/>
                      <a:headEnd type="none" w="med" len="med"/>
                      <a:tailEnd type="none" w="med" len="med"/>
                    </a:lnL>
                    <a:lnR w="28575" cap="flat" cmpd="sng" algn="ctr">
                      <a:solidFill>
                        <a:srgbClr val="CC00CC"/>
                      </a:solidFill>
                      <a:prstDash val="solid"/>
                      <a:round/>
                      <a:headEnd type="none" w="med" len="med"/>
                      <a:tailEnd type="none" w="med" len="med"/>
                    </a:lnR>
                    <a:lnT w="28575" cap="flat" cmpd="sng" algn="ctr">
                      <a:solidFill>
                        <a:srgbClr val="CC00CC"/>
                      </a:solidFill>
                      <a:prstDash val="solid"/>
                      <a:round/>
                      <a:headEnd type="none" w="med" len="med"/>
                      <a:tailEnd type="none" w="med" len="med"/>
                    </a:lnT>
                    <a:lnB w="28575" cap="flat" cmpd="sng" algn="ctr">
                      <a:solidFill>
                        <a:srgbClr val="CC00CC"/>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ndParaRPr>
                    </a:p>
                  </a:txBody>
                  <a:tcPr marT="34286" marB="34286" horzOverflow="overflow">
                    <a:lnL w="28575" cap="flat" cmpd="sng" algn="ctr">
                      <a:solidFill>
                        <a:srgbClr val="CC00CC"/>
                      </a:solidFill>
                      <a:prstDash val="solid"/>
                      <a:round/>
                      <a:headEnd type="none" w="med" len="med"/>
                      <a:tailEnd type="none" w="med" len="med"/>
                    </a:lnL>
                    <a:lnR w="28575" cap="flat" cmpd="sng" algn="ctr">
                      <a:solidFill>
                        <a:srgbClr val="CC00CC"/>
                      </a:solidFill>
                      <a:prstDash val="solid"/>
                      <a:round/>
                      <a:headEnd type="none" w="med" len="med"/>
                      <a:tailEnd type="none" w="med" len="med"/>
                    </a:lnR>
                    <a:lnT w="28575" cap="flat" cmpd="sng" algn="ctr">
                      <a:solidFill>
                        <a:srgbClr val="CC00CC"/>
                      </a:solidFill>
                      <a:prstDash val="solid"/>
                      <a:round/>
                      <a:headEnd type="none" w="med" len="med"/>
                      <a:tailEnd type="none" w="med" len="med"/>
                    </a:lnT>
                    <a:lnB w="28575" cap="flat" cmpd="sng" algn="ctr">
                      <a:solidFill>
                        <a:srgbClr val="CC00CC"/>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ndParaRPr>
                    </a:p>
                  </a:txBody>
                  <a:tcPr marT="34286" marB="34286" horzOverflow="overflow">
                    <a:lnL w="28575" cap="flat" cmpd="sng" algn="ctr">
                      <a:solidFill>
                        <a:srgbClr val="CC00CC"/>
                      </a:solidFill>
                      <a:prstDash val="solid"/>
                      <a:round/>
                      <a:headEnd type="none" w="med" len="med"/>
                      <a:tailEnd type="none" w="med" len="med"/>
                    </a:lnL>
                    <a:lnR w="28575" cap="flat" cmpd="sng" algn="ctr">
                      <a:solidFill>
                        <a:srgbClr val="CC00CC"/>
                      </a:solidFill>
                      <a:prstDash val="solid"/>
                      <a:round/>
                      <a:headEnd type="none" w="med" len="med"/>
                      <a:tailEnd type="none" w="med" len="med"/>
                    </a:lnR>
                    <a:lnT w="28575" cap="flat" cmpd="sng" algn="ctr">
                      <a:solidFill>
                        <a:srgbClr val="CC00CC"/>
                      </a:solidFill>
                      <a:prstDash val="solid"/>
                      <a:round/>
                      <a:headEnd type="none" w="med" len="med"/>
                      <a:tailEnd type="none" w="med" len="med"/>
                    </a:lnT>
                    <a:lnB w="28575" cap="flat" cmpd="sng" algn="ctr">
                      <a:solidFill>
                        <a:srgbClr val="CC00CC"/>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ndParaRPr>
                    </a:p>
                  </a:txBody>
                  <a:tcPr marT="34286" marB="34286" horzOverflow="overflow">
                    <a:lnL w="28575" cap="flat" cmpd="sng" algn="ctr">
                      <a:solidFill>
                        <a:srgbClr val="CC00CC"/>
                      </a:solidFill>
                      <a:prstDash val="solid"/>
                      <a:round/>
                      <a:headEnd type="none" w="med" len="med"/>
                      <a:tailEnd type="none" w="med" len="med"/>
                    </a:lnL>
                    <a:lnR w="28575" cap="flat" cmpd="sng" algn="ctr">
                      <a:solidFill>
                        <a:srgbClr val="CC00CC"/>
                      </a:solidFill>
                      <a:prstDash val="solid"/>
                      <a:round/>
                      <a:headEnd type="none" w="med" len="med"/>
                      <a:tailEnd type="none" w="med" len="med"/>
                    </a:lnR>
                    <a:lnT w="28575" cap="flat" cmpd="sng" algn="ctr">
                      <a:solidFill>
                        <a:srgbClr val="CC00CC"/>
                      </a:solidFill>
                      <a:prstDash val="solid"/>
                      <a:round/>
                      <a:headEnd type="none" w="med" len="med"/>
                      <a:tailEnd type="none" w="med" len="med"/>
                    </a:lnT>
                    <a:lnB w="28575" cap="flat" cmpd="sng" algn="ctr">
                      <a:solidFill>
                        <a:srgbClr val="CC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3451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err="1">
                          <a:ln>
                            <a:noFill/>
                          </a:ln>
                          <a:solidFill>
                            <a:schemeClr val="tx1"/>
                          </a:solidFill>
                          <a:effectLst/>
                          <a:latin typeface="Times New Roman" panose="02020603050405020304" pitchFamily="18" charset="0"/>
                        </a:rPr>
                        <a:t>Bạn</a:t>
                      </a:r>
                      <a:r>
                        <a:rPr kumimoji="0" lang="en-US" altLang="en-US" sz="2000" b="0" i="0" u="none" strike="noStrike" cap="none" normalizeH="0" baseline="0" dirty="0">
                          <a:ln>
                            <a:noFill/>
                          </a:ln>
                          <a:solidFill>
                            <a:schemeClr val="tx1"/>
                          </a:solidFill>
                          <a:effectLst/>
                          <a:latin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rPr>
                        <a:t>giúp</a:t>
                      </a:r>
                      <a:r>
                        <a:rPr kumimoji="0" lang="en-US" altLang="en-US" sz="2000" b="0" i="0" u="none" strike="noStrike" cap="none" normalizeH="0" baseline="0" dirty="0">
                          <a:ln>
                            <a:noFill/>
                          </a:ln>
                          <a:solidFill>
                            <a:schemeClr val="tx1"/>
                          </a:solidFill>
                          <a:effectLst/>
                          <a:latin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rPr>
                        <a:t>tôi</a:t>
                      </a:r>
                      <a:r>
                        <a:rPr kumimoji="0" lang="en-US" altLang="en-US" sz="2000" b="0" i="0" u="none" strike="noStrike" cap="none" normalizeH="0" baseline="0" dirty="0">
                          <a:ln>
                            <a:noFill/>
                          </a:ln>
                          <a:solidFill>
                            <a:schemeClr val="tx1"/>
                          </a:solidFill>
                          <a:effectLst/>
                          <a:latin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rPr>
                        <a:t>một</a:t>
                      </a:r>
                      <a:r>
                        <a:rPr kumimoji="0" lang="en-US" altLang="en-US" sz="2000" b="0" i="0" u="none" strike="noStrike" cap="none" normalizeH="0" baseline="0" dirty="0">
                          <a:ln>
                            <a:noFill/>
                          </a:ln>
                          <a:solidFill>
                            <a:schemeClr val="tx1"/>
                          </a:solidFill>
                          <a:effectLst/>
                          <a:latin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rPr>
                        <a:t>tay</a:t>
                      </a:r>
                      <a:r>
                        <a:rPr kumimoji="0" lang="en-US" altLang="en-US" sz="2000" b="0" i="0" u="none" strike="noStrike" cap="none" normalizeH="0" baseline="0" dirty="0">
                          <a:ln>
                            <a:noFill/>
                          </a:ln>
                          <a:solidFill>
                            <a:schemeClr val="tx1"/>
                          </a:solidFill>
                          <a:effectLst/>
                          <a:latin typeface="Times New Roman" panose="02020603050405020304" pitchFamily="18" charset="0"/>
                        </a:rPr>
                        <a:t> </a:t>
                      </a:r>
                      <a:r>
                        <a:rPr kumimoji="0" lang="vi-VN" altLang="en-US" sz="2000" b="1" i="0" u="none" strike="noStrike" cap="none" normalizeH="0" baseline="0" dirty="0">
                          <a:ln>
                            <a:noFill/>
                          </a:ln>
                          <a:solidFill>
                            <a:srgbClr val="FF0000"/>
                          </a:solidFill>
                          <a:effectLst/>
                          <a:latin typeface="Times New Roman" panose="02020603050405020304" pitchFamily="18" charset="0"/>
                        </a:rPr>
                        <a:t>với</a:t>
                      </a:r>
                      <a:r>
                        <a:rPr kumimoji="0" lang="en-US" altLang="en-US" sz="2000" b="0" i="0" u="none" strike="noStrike" cap="none" normalizeH="0" baseline="0" dirty="0">
                          <a:ln>
                            <a:noFill/>
                          </a:ln>
                          <a:solidFill>
                            <a:srgbClr val="FF0000"/>
                          </a:solidFill>
                          <a:effectLst/>
                          <a:latin typeface="Times New Roman" panose="02020603050405020304" pitchFamily="18" charset="0"/>
                        </a:rPr>
                        <a:t>!</a:t>
                      </a:r>
                    </a:p>
                  </a:txBody>
                  <a:tcPr marT="34286" marB="34286" anchor="ctr" horzOverflow="overflow">
                    <a:lnL w="28575" cap="flat" cmpd="sng" algn="ctr">
                      <a:solidFill>
                        <a:srgbClr val="CC00CC"/>
                      </a:solidFill>
                      <a:prstDash val="solid"/>
                      <a:round/>
                      <a:headEnd type="none" w="med" len="med"/>
                      <a:tailEnd type="none" w="med" len="med"/>
                    </a:lnL>
                    <a:lnR w="28575" cap="flat" cmpd="sng" algn="ctr">
                      <a:solidFill>
                        <a:srgbClr val="CC00CC"/>
                      </a:solidFill>
                      <a:prstDash val="solid"/>
                      <a:round/>
                      <a:headEnd type="none" w="med" len="med"/>
                      <a:tailEnd type="none" w="med" len="med"/>
                    </a:lnR>
                    <a:lnT w="28575" cap="flat" cmpd="sng" algn="ctr">
                      <a:solidFill>
                        <a:srgbClr val="CC00CC"/>
                      </a:solidFill>
                      <a:prstDash val="solid"/>
                      <a:round/>
                      <a:headEnd type="none" w="med" len="med"/>
                      <a:tailEnd type="none" w="med" len="med"/>
                    </a:lnT>
                    <a:lnB w="28575" cap="flat" cmpd="sng" algn="ctr">
                      <a:solidFill>
                        <a:srgbClr val="CC00CC"/>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ndParaRPr>
                    </a:p>
                  </a:txBody>
                  <a:tcPr marT="34286" marB="34286" horzOverflow="overflow">
                    <a:lnL w="28575" cap="flat" cmpd="sng" algn="ctr">
                      <a:solidFill>
                        <a:srgbClr val="CC00CC"/>
                      </a:solidFill>
                      <a:prstDash val="solid"/>
                      <a:round/>
                      <a:headEnd type="none" w="med" len="med"/>
                      <a:tailEnd type="none" w="med" len="med"/>
                    </a:lnL>
                    <a:lnR w="28575" cap="flat" cmpd="sng" algn="ctr">
                      <a:solidFill>
                        <a:srgbClr val="CC00CC"/>
                      </a:solidFill>
                      <a:prstDash val="solid"/>
                      <a:round/>
                      <a:headEnd type="none" w="med" len="med"/>
                      <a:tailEnd type="none" w="med" len="med"/>
                    </a:lnR>
                    <a:lnT w="28575" cap="flat" cmpd="sng" algn="ctr">
                      <a:solidFill>
                        <a:srgbClr val="CC00CC"/>
                      </a:solidFill>
                      <a:prstDash val="solid"/>
                      <a:round/>
                      <a:headEnd type="none" w="med" len="med"/>
                      <a:tailEnd type="none" w="med" len="med"/>
                    </a:lnT>
                    <a:lnB w="28575" cap="flat" cmpd="sng" algn="ctr">
                      <a:solidFill>
                        <a:srgbClr val="CC00CC"/>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ndParaRPr>
                    </a:p>
                  </a:txBody>
                  <a:tcPr marT="34286" marB="34286" horzOverflow="overflow">
                    <a:lnL w="28575" cap="flat" cmpd="sng" algn="ctr">
                      <a:solidFill>
                        <a:srgbClr val="CC00CC"/>
                      </a:solidFill>
                      <a:prstDash val="solid"/>
                      <a:round/>
                      <a:headEnd type="none" w="med" len="med"/>
                      <a:tailEnd type="none" w="med" len="med"/>
                    </a:lnL>
                    <a:lnR w="28575" cap="flat" cmpd="sng" algn="ctr">
                      <a:solidFill>
                        <a:srgbClr val="CC00CC"/>
                      </a:solidFill>
                      <a:prstDash val="solid"/>
                      <a:round/>
                      <a:headEnd type="none" w="med" len="med"/>
                      <a:tailEnd type="none" w="med" len="med"/>
                    </a:lnR>
                    <a:lnT w="28575" cap="flat" cmpd="sng" algn="ctr">
                      <a:solidFill>
                        <a:srgbClr val="CC00CC"/>
                      </a:solidFill>
                      <a:prstDash val="solid"/>
                      <a:round/>
                      <a:headEnd type="none" w="med" len="med"/>
                      <a:tailEnd type="none" w="med" len="med"/>
                    </a:lnT>
                    <a:lnB w="28575" cap="flat" cmpd="sng" algn="ctr">
                      <a:solidFill>
                        <a:srgbClr val="CC00CC"/>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ndParaRPr>
                    </a:p>
                  </a:txBody>
                  <a:tcPr marT="34286" marB="34286" horzOverflow="overflow">
                    <a:lnL w="28575" cap="flat" cmpd="sng" algn="ctr">
                      <a:solidFill>
                        <a:srgbClr val="CC00CC"/>
                      </a:solidFill>
                      <a:prstDash val="solid"/>
                      <a:round/>
                      <a:headEnd type="none" w="med" len="med"/>
                      <a:tailEnd type="none" w="med" len="med"/>
                    </a:lnL>
                    <a:lnR w="28575" cap="flat" cmpd="sng" algn="ctr">
                      <a:solidFill>
                        <a:srgbClr val="CC00CC"/>
                      </a:solidFill>
                      <a:prstDash val="solid"/>
                      <a:round/>
                      <a:headEnd type="none" w="med" len="med"/>
                      <a:tailEnd type="none" w="med" len="med"/>
                    </a:lnR>
                    <a:lnT w="28575" cap="flat" cmpd="sng" algn="ctr">
                      <a:solidFill>
                        <a:srgbClr val="CC00CC"/>
                      </a:solidFill>
                      <a:prstDash val="solid"/>
                      <a:round/>
                      <a:headEnd type="none" w="med" len="med"/>
                      <a:tailEnd type="none" w="med" len="med"/>
                    </a:lnT>
                    <a:lnB w="28575" cap="flat" cmpd="sng" algn="ctr">
                      <a:solidFill>
                        <a:srgbClr val="CC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20224">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altLang="en-US" sz="2000" b="0" i="0" u="none" strike="noStrike" cap="none" normalizeH="0" baseline="0" dirty="0">
                          <a:ln>
                            <a:noFill/>
                          </a:ln>
                          <a:solidFill>
                            <a:schemeClr val="tx1"/>
                          </a:solidFill>
                          <a:effectLst/>
                          <a:latin typeface="Times New Roman" panose="02020603050405020304" pitchFamily="18" charset="0"/>
                        </a:rPr>
                        <a:t>Cô hãy </a:t>
                      </a:r>
                      <a:r>
                        <a:rPr kumimoji="0" lang="en-US" altLang="en-US" sz="2000" b="0" i="0" u="none" strike="noStrike" cap="none" normalizeH="0" baseline="0" dirty="0" err="1">
                          <a:ln>
                            <a:noFill/>
                          </a:ln>
                          <a:solidFill>
                            <a:schemeClr val="tx1"/>
                          </a:solidFill>
                          <a:effectLst/>
                          <a:latin typeface="Times New Roman" panose="02020603050405020304" pitchFamily="18" charset="0"/>
                        </a:rPr>
                        <a:t>giúp</a:t>
                      </a:r>
                      <a:r>
                        <a:rPr kumimoji="0" lang="en-US" altLang="en-US" sz="2000" b="0" i="0" u="none" strike="noStrike" cap="none" normalizeH="0" baseline="0" dirty="0">
                          <a:ln>
                            <a:noFill/>
                          </a:ln>
                          <a:solidFill>
                            <a:schemeClr val="tx1"/>
                          </a:solidFill>
                          <a:effectLst/>
                          <a:latin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rPr>
                        <a:t>cháu</a:t>
                      </a:r>
                      <a:r>
                        <a:rPr kumimoji="0" lang="en-US" altLang="en-US" sz="2000" b="0" i="0" u="none" strike="noStrike" cap="none" normalizeH="0" baseline="0" dirty="0">
                          <a:ln>
                            <a:noFill/>
                          </a:ln>
                          <a:solidFill>
                            <a:schemeClr val="tx1"/>
                          </a:solidFill>
                          <a:effectLst/>
                          <a:latin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rPr>
                        <a:t>một</a:t>
                      </a:r>
                      <a:r>
                        <a:rPr kumimoji="0" lang="en-US" altLang="en-US" sz="2000" b="0" i="0" u="none" strike="noStrike" cap="none" normalizeH="0" baseline="0" dirty="0">
                          <a:ln>
                            <a:noFill/>
                          </a:ln>
                          <a:solidFill>
                            <a:schemeClr val="tx1"/>
                          </a:solidFill>
                          <a:effectLst/>
                          <a:latin typeface="Times New Roman" panose="02020603050405020304" pitchFamily="18" charset="0"/>
                        </a:rPr>
                        <a:t> </a:t>
                      </a:r>
                      <a:r>
                        <a:rPr kumimoji="0" lang="en-US" altLang="en-US" sz="2000" b="0" i="0" u="none" strike="noStrike" cap="none" normalizeH="0" baseline="0" dirty="0" err="1">
                          <a:ln>
                            <a:noFill/>
                          </a:ln>
                          <a:solidFill>
                            <a:schemeClr val="tx1"/>
                          </a:solidFill>
                          <a:effectLst/>
                          <a:latin typeface="Times New Roman" panose="02020603050405020304" pitchFamily="18" charset="0"/>
                        </a:rPr>
                        <a:t>tay</a:t>
                      </a:r>
                      <a:r>
                        <a:rPr kumimoji="0" lang="en-US" altLang="en-US" sz="2000" b="0" i="0" u="none" strike="noStrike" cap="none" normalizeH="0" baseline="0" dirty="0">
                          <a:ln>
                            <a:noFill/>
                          </a:ln>
                          <a:solidFill>
                            <a:schemeClr val="tx1"/>
                          </a:solidFill>
                          <a:effectLst/>
                          <a:latin typeface="Times New Roman" panose="02020603050405020304" pitchFamily="18" charset="0"/>
                        </a:rPr>
                        <a:t> </a:t>
                      </a:r>
                      <a:r>
                        <a:rPr kumimoji="0" lang="en-US" altLang="en-US" sz="2000" b="1" i="0" u="none" strike="noStrike" cap="none" normalizeH="0" baseline="0" dirty="0">
                          <a:ln>
                            <a:noFill/>
                          </a:ln>
                          <a:solidFill>
                            <a:srgbClr val="FF0000"/>
                          </a:solidFill>
                          <a:effectLst/>
                          <a:latin typeface="Times New Roman" panose="02020603050405020304" pitchFamily="18" charset="0"/>
                        </a:rPr>
                        <a:t>ạ</a:t>
                      </a:r>
                      <a:r>
                        <a:rPr kumimoji="0" lang="en-US" altLang="en-US" sz="2000" b="0" i="0" u="none" strike="noStrike" cap="none" normalizeH="0" baseline="0" dirty="0">
                          <a:ln>
                            <a:noFill/>
                          </a:ln>
                          <a:solidFill>
                            <a:srgbClr val="FF0000"/>
                          </a:solidFill>
                          <a:effectLst/>
                          <a:latin typeface="Times New Roman" panose="02020603050405020304" pitchFamily="18" charset="0"/>
                        </a:rPr>
                        <a:t>!</a:t>
                      </a:r>
                    </a:p>
                  </a:txBody>
                  <a:tcPr marT="34286" marB="34286" anchor="ctr" horzOverflow="overflow">
                    <a:lnL w="28575" cap="flat" cmpd="sng" algn="ctr">
                      <a:solidFill>
                        <a:srgbClr val="CC00CC"/>
                      </a:solidFill>
                      <a:prstDash val="solid"/>
                      <a:round/>
                      <a:headEnd type="none" w="med" len="med"/>
                      <a:tailEnd type="none" w="med" len="med"/>
                    </a:lnL>
                    <a:lnR w="28575" cap="flat" cmpd="sng" algn="ctr">
                      <a:solidFill>
                        <a:srgbClr val="CC00CC"/>
                      </a:solidFill>
                      <a:prstDash val="solid"/>
                      <a:round/>
                      <a:headEnd type="none" w="med" len="med"/>
                      <a:tailEnd type="none" w="med" len="med"/>
                    </a:lnR>
                    <a:lnT w="28575" cap="flat" cmpd="sng" algn="ctr">
                      <a:solidFill>
                        <a:srgbClr val="CC00CC"/>
                      </a:solidFill>
                      <a:prstDash val="solid"/>
                      <a:round/>
                      <a:headEnd type="none" w="med" len="med"/>
                      <a:tailEnd type="none" w="med" len="med"/>
                    </a:lnT>
                    <a:lnB w="28575" cap="flat" cmpd="sng" algn="ctr">
                      <a:solidFill>
                        <a:srgbClr val="CC00CC"/>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ndParaRPr>
                    </a:p>
                  </a:txBody>
                  <a:tcPr marT="34286" marB="34286" horzOverflow="overflow">
                    <a:lnL w="28575" cap="flat" cmpd="sng" algn="ctr">
                      <a:solidFill>
                        <a:srgbClr val="CC00CC"/>
                      </a:solidFill>
                      <a:prstDash val="solid"/>
                      <a:round/>
                      <a:headEnd type="none" w="med" len="med"/>
                      <a:tailEnd type="none" w="med" len="med"/>
                    </a:lnL>
                    <a:lnR w="28575" cap="flat" cmpd="sng" algn="ctr">
                      <a:solidFill>
                        <a:srgbClr val="CC00CC"/>
                      </a:solidFill>
                      <a:prstDash val="solid"/>
                      <a:round/>
                      <a:headEnd type="none" w="med" len="med"/>
                      <a:tailEnd type="none" w="med" len="med"/>
                    </a:lnR>
                    <a:lnT w="28575" cap="flat" cmpd="sng" algn="ctr">
                      <a:solidFill>
                        <a:srgbClr val="CC00CC"/>
                      </a:solidFill>
                      <a:prstDash val="solid"/>
                      <a:round/>
                      <a:headEnd type="none" w="med" len="med"/>
                      <a:tailEnd type="none" w="med" len="med"/>
                    </a:lnT>
                    <a:lnB w="28575" cap="flat" cmpd="sng" algn="ctr">
                      <a:solidFill>
                        <a:srgbClr val="CC00CC"/>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ndParaRPr>
                    </a:p>
                  </a:txBody>
                  <a:tcPr marT="34286" marB="34286" horzOverflow="overflow">
                    <a:lnL w="28575" cap="flat" cmpd="sng" algn="ctr">
                      <a:solidFill>
                        <a:srgbClr val="CC00CC"/>
                      </a:solidFill>
                      <a:prstDash val="solid"/>
                      <a:round/>
                      <a:headEnd type="none" w="med" len="med"/>
                      <a:tailEnd type="none" w="med" len="med"/>
                    </a:lnL>
                    <a:lnR w="28575" cap="flat" cmpd="sng" algn="ctr">
                      <a:solidFill>
                        <a:srgbClr val="CC00CC"/>
                      </a:solidFill>
                      <a:prstDash val="solid"/>
                      <a:round/>
                      <a:headEnd type="none" w="med" len="med"/>
                      <a:tailEnd type="none" w="med" len="med"/>
                    </a:lnR>
                    <a:lnT w="28575" cap="flat" cmpd="sng" algn="ctr">
                      <a:solidFill>
                        <a:srgbClr val="CC00CC"/>
                      </a:solidFill>
                      <a:prstDash val="solid"/>
                      <a:round/>
                      <a:headEnd type="none" w="med" len="med"/>
                      <a:tailEnd type="none" w="med" len="med"/>
                    </a:lnT>
                    <a:lnB w="28575" cap="flat" cmpd="sng" algn="ctr">
                      <a:solidFill>
                        <a:srgbClr val="CC00CC"/>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ndParaRPr>
                    </a:p>
                  </a:txBody>
                  <a:tcPr marT="34286" marB="34286" horzOverflow="overflow">
                    <a:lnL w="28575" cap="flat" cmpd="sng" algn="ctr">
                      <a:solidFill>
                        <a:srgbClr val="CC00CC"/>
                      </a:solidFill>
                      <a:prstDash val="solid"/>
                      <a:round/>
                      <a:headEnd type="none" w="med" len="med"/>
                      <a:tailEnd type="none" w="med" len="med"/>
                    </a:lnL>
                    <a:lnR w="28575" cap="flat" cmpd="sng" algn="ctr">
                      <a:solidFill>
                        <a:srgbClr val="CC00CC"/>
                      </a:solidFill>
                      <a:prstDash val="solid"/>
                      <a:round/>
                      <a:headEnd type="none" w="med" len="med"/>
                      <a:tailEnd type="none" w="med" len="med"/>
                    </a:lnR>
                    <a:lnT w="28575" cap="flat" cmpd="sng" algn="ctr">
                      <a:solidFill>
                        <a:srgbClr val="CC00CC"/>
                      </a:solidFill>
                      <a:prstDash val="solid"/>
                      <a:round/>
                      <a:headEnd type="none" w="med" len="med"/>
                      <a:tailEnd type="none" w="med" len="med"/>
                    </a:lnT>
                    <a:lnB w="28575" cap="flat" cmpd="sng" algn="ctr">
                      <a:solidFill>
                        <a:srgbClr val="CC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7931" name="Rectangle 43"/>
          <p:cNvSpPr>
            <a:spLocks noChangeArrowheads="1"/>
          </p:cNvSpPr>
          <p:nvPr/>
        </p:nvSpPr>
        <p:spPr bwMode="auto">
          <a:xfrm>
            <a:off x="2218751" y="1903508"/>
            <a:ext cx="1752600" cy="51435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2000" b="1" u="none">
                <a:latin typeface="Times New Roman" pitchFamily="18" charset="0"/>
              </a:rPr>
              <a:t>Câu nghi vấn</a:t>
            </a:r>
          </a:p>
        </p:txBody>
      </p:sp>
      <p:sp>
        <p:nvSpPr>
          <p:cNvPr id="37932" name="Rectangle 44"/>
          <p:cNvSpPr>
            <a:spLocks noChangeArrowheads="1"/>
          </p:cNvSpPr>
          <p:nvPr/>
        </p:nvSpPr>
        <p:spPr bwMode="auto">
          <a:xfrm>
            <a:off x="2195513" y="2547651"/>
            <a:ext cx="1752600" cy="4572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2000" b="1" u="none">
                <a:latin typeface="Times New Roman" pitchFamily="18" charset="0"/>
              </a:rPr>
              <a:t>Câu nghi vấn</a:t>
            </a:r>
          </a:p>
        </p:txBody>
      </p:sp>
      <p:sp>
        <p:nvSpPr>
          <p:cNvPr id="37933" name="Rectangle 45"/>
          <p:cNvSpPr>
            <a:spLocks noChangeArrowheads="1"/>
          </p:cNvSpPr>
          <p:nvPr/>
        </p:nvSpPr>
        <p:spPr bwMode="auto">
          <a:xfrm>
            <a:off x="2133600" y="3463529"/>
            <a:ext cx="1828800" cy="51435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2000" b="1" u="none">
                <a:latin typeface="Times New Roman" pitchFamily="18" charset="0"/>
              </a:rPr>
              <a:t>Câu cầu khiến</a:t>
            </a:r>
          </a:p>
        </p:txBody>
      </p:sp>
      <p:sp>
        <p:nvSpPr>
          <p:cNvPr id="37934" name="Rectangle 46"/>
          <p:cNvSpPr>
            <a:spLocks noChangeArrowheads="1"/>
          </p:cNvSpPr>
          <p:nvPr/>
        </p:nvSpPr>
        <p:spPr bwMode="auto">
          <a:xfrm>
            <a:off x="2152650" y="4486275"/>
            <a:ext cx="1828800" cy="51435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2000" b="1" u="none">
                <a:latin typeface="Times New Roman" pitchFamily="18" charset="0"/>
              </a:rPr>
              <a:t>Câu cầu khiến</a:t>
            </a:r>
          </a:p>
        </p:txBody>
      </p:sp>
      <p:sp>
        <p:nvSpPr>
          <p:cNvPr id="37935" name="Rectangle 47"/>
          <p:cNvSpPr>
            <a:spLocks noChangeArrowheads="1"/>
          </p:cNvSpPr>
          <p:nvPr/>
        </p:nvSpPr>
        <p:spPr bwMode="auto">
          <a:xfrm>
            <a:off x="4076700" y="1880786"/>
            <a:ext cx="1828800" cy="51435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2400" b="1" u="none">
                <a:latin typeface="Times New Roman" pitchFamily="18" charset="0"/>
              </a:rPr>
              <a:t>  </a:t>
            </a:r>
            <a:r>
              <a:rPr lang="en-US" altLang="en-US" sz="2000" b="1" u="none">
                <a:latin typeface="Times New Roman" pitchFamily="18" charset="0"/>
              </a:rPr>
              <a:t>Thân mật</a:t>
            </a:r>
          </a:p>
        </p:txBody>
      </p:sp>
      <p:sp>
        <p:nvSpPr>
          <p:cNvPr id="37936" name="Rectangle 48"/>
          <p:cNvSpPr>
            <a:spLocks noChangeArrowheads="1"/>
          </p:cNvSpPr>
          <p:nvPr/>
        </p:nvSpPr>
        <p:spPr bwMode="auto">
          <a:xfrm>
            <a:off x="3939448" y="3463529"/>
            <a:ext cx="2133600" cy="51435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2400" b="1" u="none">
                <a:latin typeface="Times New Roman" pitchFamily="18" charset="0"/>
              </a:rPr>
              <a:t>  </a:t>
            </a:r>
            <a:r>
              <a:rPr lang="en-US" altLang="en-US" sz="2000" b="1" u="none">
                <a:latin typeface="Times New Roman" pitchFamily="18" charset="0"/>
              </a:rPr>
              <a:t>Thân mật</a:t>
            </a:r>
          </a:p>
        </p:txBody>
      </p:sp>
      <p:sp>
        <p:nvSpPr>
          <p:cNvPr id="37937" name="Rectangle 49"/>
          <p:cNvSpPr>
            <a:spLocks noChangeArrowheads="1"/>
          </p:cNvSpPr>
          <p:nvPr/>
        </p:nvSpPr>
        <p:spPr bwMode="auto">
          <a:xfrm>
            <a:off x="3976688" y="2571750"/>
            <a:ext cx="1828800" cy="4572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2400" b="1" u="none">
                <a:latin typeface="Times New Roman" pitchFamily="18" charset="0"/>
              </a:rPr>
              <a:t>  </a:t>
            </a:r>
            <a:r>
              <a:rPr lang="en-US" altLang="en-US" sz="2000" b="1" u="none">
                <a:latin typeface="Times New Roman" pitchFamily="18" charset="0"/>
              </a:rPr>
              <a:t>Kính trọng</a:t>
            </a:r>
            <a:r>
              <a:rPr lang="vi-VN" altLang="en-US" sz="2000" b="1" u="none">
                <a:latin typeface="Times New Roman" pitchFamily="18" charset="0"/>
              </a:rPr>
              <a:t>,</a:t>
            </a:r>
          </a:p>
          <a:p>
            <a:pPr algn="ctr" eaLnBrk="1" hangingPunct="1"/>
            <a:r>
              <a:rPr lang="vi-VN" altLang="en-US" sz="2000" b="1" u="none">
                <a:latin typeface="Times New Roman" pitchFamily="18" charset="0"/>
              </a:rPr>
              <a:t> lễ phép</a:t>
            </a:r>
            <a:endParaRPr lang="en-US" altLang="en-US" sz="2000" b="1" u="none">
              <a:latin typeface="Times New Roman" pitchFamily="18" charset="0"/>
            </a:endParaRPr>
          </a:p>
        </p:txBody>
      </p:sp>
      <p:sp>
        <p:nvSpPr>
          <p:cNvPr id="37938" name="Rectangle 50"/>
          <p:cNvSpPr>
            <a:spLocks noChangeArrowheads="1"/>
          </p:cNvSpPr>
          <p:nvPr/>
        </p:nvSpPr>
        <p:spPr bwMode="auto">
          <a:xfrm>
            <a:off x="4052888" y="4470438"/>
            <a:ext cx="1752600" cy="4572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altLang="en-US" sz="2400" b="1" u="none">
                <a:latin typeface="Times New Roman" pitchFamily="18" charset="0"/>
              </a:rPr>
              <a:t>  </a:t>
            </a:r>
            <a:r>
              <a:rPr lang="en-US" altLang="en-US" sz="2000" b="1" u="none">
                <a:latin typeface="Times New Roman" pitchFamily="18" charset="0"/>
              </a:rPr>
              <a:t>Kính trọng</a:t>
            </a:r>
            <a:r>
              <a:rPr lang="vi-VN" altLang="en-US" sz="2000" b="1" u="none">
                <a:latin typeface="Times New Roman" pitchFamily="18" charset="0"/>
              </a:rPr>
              <a:t>,</a:t>
            </a:r>
          </a:p>
          <a:p>
            <a:pPr algn="ctr" eaLnBrk="1" hangingPunct="1"/>
            <a:r>
              <a:rPr lang="vi-VN" altLang="en-US" sz="2000" b="1" u="none">
                <a:latin typeface="Times New Roman" pitchFamily="18" charset="0"/>
              </a:rPr>
              <a:t>lễ phép</a:t>
            </a:r>
            <a:endParaRPr lang="en-US" altLang="en-US" sz="2000" b="1" u="none">
              <a:latin typeface="Times New Roman" pitchFamily="18" charset="0"/>
            </a:endParaRPr>
          </a:p>
        </p:txBody>
      </p:sp>
      <p:sp>
        <p:nvSpPr>
          <p:cNvPr id="37939" name="Rectangle 51"/>
          <p:cNvSpPr>
            <a:spLocks noChangeArrowheads="1"/>
          </p:cNvSpPr>
          <p:nvPr/>
        </p:nvSpPr>
        <p:spPr bwMode="auto">
          <a:xfrm>
            <a:off x="6317199" y="1880786"/>
            <a:ext cx="1828800" cy="51435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vi-VN" altLang="en-US" sz="2000" b="1" u="none">
                <a:latin typeface="Times New Roman" pitchFamily="18" charset="0"/>
              </a:rPr>
              <a:t>Tuổi tác </a:t>
            </a:r>
            <a:r>
              <a:rPr lang="en-US" altLang="en-US" sz="2000" b="1" u="none">
                <a:latin typeface="Times New Roman" pitchFamily="18" charset="0"/>
              </a:rPr>
              <a:t>ngang hàng</a:t>
            </a:r>
          </a:p>
        </p:txBody>
      </p:sp>
      <p:sp>
        <p:nvSpPr>
          <p:cNvPr id="37940" name="Rectangle 52"/>
          <p:cNvSpPr>
            <a:spLocks noChangeArrowheads="1"/>
          </p:cNvSpPr>
          <p:nvPr/>
        </p:nvSpPr>
        <p:spPr bwMode="auto">
          <a:xfrm>
            <a:off x="6287821" y="3363243"/>
            <a:ext cx="1828800" cy="51435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vi-VN" altLang="en-US" sz="2000" b="1" u="none">
                <a:latin typeface="Times New Roman" pitchFamily="18" charset="0"/>
              </a:rPr>
              <a:t>Tuổi tác </a:t>
            </a:r>
            <a:r>
              <a:rPr lang="en-US" altLang="en-US" sz="2000" b="1" u="none">
                <a:latin typeface="Times New Roman" pitchFamily="18" charset="0"/>
              </a:rPr>
              <a:t>ngang hàng</a:t>
            </a:r>
          </a:p>
        </p:txBody>
      </p:sp>
      <p:sp>
        <p:nvSpPr>
          <p:cNvPr id="37941" name="Rectangle 53"/>
          <p:cNvSpPr>
            <a:spLocks noChangeArrowheads="1"/>
          </p:cNvSpPr>
          <p:nvPr/>
        </p:nvSpPr>
        <p:spPr bwMode="auto">
          <a:xfrm>
            <a:off x="6256090" y="2593784"/>
            <a:ext cx="1981200" cy="45720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vi-VN" altLang="en-US" sz="2000" b="1" u="none">
                <a:latin typeface="Times New Roman" pitchFamily="18" charset="0"/>
              </a:rPr>
              <a:t>Thứ bậc </a:t>
            </a:r>
            <a:r>
              <a:rPr lang="en-US" altLang="en-US" sz="2000" b="1" u="none">
                <a:latin typeface="Times New Roman" pitchFamily="18" charset="0"/>
              </a:rPr>
              <a:t>trên </a:t>
            </a:r>
            <a:r>
              <a:rPr lang="vi-VN" altLang="en-US" sz="2000" b="1" u="none">
                <a:latin typeface="Times New Roman" pitchFamily="18" charset="0"/>
              </a:rPr>
              <a:t>- dưới</a:t>
            </a:r>
          </a:p>
          <a:p>
            <a:pPr algn="ctr" eaLnBrk="1" hangingPunct="1"/>
            <a:r>
              <a:rPr lang="vi-VN" altLang="en-US" sz="2000" b="1" u="none">
                <a:latin typeface="Times New Roman" pitchFamily="18" charset="0"/>
              </a:rPr>
              <a:t> (thầy – trò)</a:t>
            </a:r>
            <a:endParaRPr lang="en-US" altLang="en-US" sz="2000" b="1" u="none">
              <a:latin typeface="Times New Roman" pitchFamily="18" charset="0"/>
            </a:endParaRPr>
          </a:p>
        </p:txBody>
      </p:sp>
      <p:sp>
        <p:nvSpPr>
          <p:cNvPr id="37942" name="Rectangle 54"/>
          <p:cNvSpPr>
            <a:spLocks noChangeArrowheads="1"/>
          </p:cNvSpPr>
          <p:nvPr/>
        </p:nvSpPr>
        <p:spPr bwMode="auto">
          <a:xfrm>
            <a:off x="6291493" y="4397451"/>
            <a:ext cx="1752600" cy="514350"/>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vi-VN" altLang="en-US" sz="2000" b="1" u="none">
                <a:latin typeface="Times New Roman" pitchFamily="18" charset="0"/>
              </a:rPr>
              <a:t>Tuổi tác lớn – nhỏ</a:t>
            </a:r>
            <a:endParaRPr lang="en-US" altLang="en-US" sz="2000" b="1" u="none">
              <a:latin typeface="Times New Roman" pitchFamily="18" charset="0"/>
            </a:endParaRPr>
          </a:p>
        </p:txBody>
      </p:sp>
    </p:spTree>
    <p:extLst>
      <p:ext uri="{BB962C8B-B14F-4D97-AF65-F5344CB8AC3E}">
        <p14:creationId xmlns:p14="http://schemas.microsoft.com/office/powerpoint/2010/main" val="1815003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7931"/>
                                        </p:tgtEl>
                                        <p:attrNameLst>
                                          <p:attrName>style.visibility</p:attrName>
                                        </p:attrNameLst>
                                      </p:cBhvr>
                                      <p:to>
                                        <p:strVal val="visible"/>
                                      </p:to>
                                    </p:set>
                                    <p:animEffect transition="in" filter="slide(fromBottom)">
                                      <p:cBhvr>
                                        <p:cTn id="7" dur="500"/>
                                        <p:tgtEl>
                                          <p:spTgt spid="37931"/>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7939"/>
                                        </p:tgtEl>
                                        <p:attrNameLst>
                                          <p:attrName>style.visibility</p:attrName>
                                        </p:attrNameLst>
                                      </p:cBhvr>
                                      <p:to>
                                        <p:strVal val="visible"/>
                                      </p:to>
                                    </p:set>
                                    <p:animEffect transition="in" filter="slide(fromBottom)">
                                      <p:cBhvr>
                                        <p:cTn id="10" dur="500"/>
                                        <p:tgtEl>
                                          <p:spTgt spid="37939"/>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7935"/>
                                        </p:tgtEl>
                                        <p:attrNameLst>
                                          <p:attrName>style.visibility</p:attrName>
                                        </p:attrNameLst>
                                      </p:cBhvr>
                                      <p:to>
                                        <p:strVal val="visible"/>
                                      </p:to>
                                    </p:set>
                                    <p:animEffect transition="in" filter="slide(fromBottom)">
                                      <p:cBhvr>
                                        <p:cTn id="13" dur="500"/>
                                        <p:tgtEl>
                                          <p:spTgt spid="3793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7932"/>
                                        </p:tgtEl>
                                        <p:attrNameLst>
                                          <p:attrName>style.visibility</p:attrName>
                                        </p:attrNameLst>
                                      </p:cBhvr>
                                      <p:to>
                                        <p:strVal val="visible"/>
                                      </p:to>
                                    </p:set>
                                    <p:animEffect transition="in" filter="wipe(down)">
                                      <p:cBhvr>
                                        <p:cTn id="18" dur="500"/>
                                        <p:tgtEl>
                                          <p:spTgt spid="3793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7937"/>
                                        </p:tgtEl>
                                        <p:attrNameLst>
                                          <p:attrName>style.visibility</p:attrName>
                                        </p:attrNameLst>
                                      </p:cBhvr>
                                      <p:to>
                                        <p:strVal val="visible"/>
                                      </p:to>
                                    </p:set>
                                    <p:animEffect transition="in" filter="wipe(down)">
                                      <p:cBhvr>
                                        <p:cTn id="21" dur="500"/>
                                        <p:tgtEl>
                                          <p:spTgt spid="3793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7941"/>
                                        </p:tgtEl>
                                        <p:attrNameLst>
                                          <p:attrName>style.visibility</p:attrName>
                                        </p:attrNameLst>
                                      </p:cBhvr>
                                      <p:to>
                                        <p:strVal val="visible"/>
                                      </p:to>
                                    </p:set>
                                    <p:animEffect transition="in" filter="wipe(down)">
                                      <p:cBhvr>
                                        <p:cTn id="24" dur="500"/>
                                        <p:tgtEl>
                                          <p:spTgt spid="3794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7940"/>
                                        </p:tgtEl>
                                        <p:attrNameLst>
                                          <p:attrName>style.visibility</p:attrName>
                                        </p:attrNameLst>
                                      </p:cBhvr>
                                      <p:to>
                                        <p:strVal val="visible"/>
                                      </p:to>
                                    </p:set>
                                    <p:animEffect transition="in" filter="wipe(down)">
                                      <p:cBhvr>
                                        <p:cTn id="29" dur="500"/>
                                        <p:tgtEl>
                                          <p:spTgt spid="3794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7936"/>
                                        </p:tgtEl>
                                        <p:attrNameLst>
                                          <p:attrName>style.visibility</p:attrName>
                                        </p:attrNameLst>
                                      </p:cBhvr>
                                      <p:to>
                                        <p:strVal val="visible"/>
                                      </p:to>
                                    </p:set>
                                    <p:animEffect transition="in" filter="wipe(down)">
                                      <p:cBhvr>
                                        <p:cTn id="32" dur="500"/>
                                        <p:tgtEl>
                                          <p:spTgt spid="3793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7933"/>
                                        </p:tgtEl>
                                        <p:attrNameLst>
                                          <p:attrName>style.visibility</p:attrName>
                                        </p:attrNameLst>
                                      </p:cBhvr>
                                      <p:to>
                                        <p:strVal val="visible"/>
                                      </p:to>
                                    </p:set>
                                    <p:animEffect transition="in" filter="wipe(down)">
                                      <p:cBhvr>
                                        <p:cTn id="35" dur="500"/>
                                        <p:tgtEl>
                                          <p:spTgt spid="3793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7934"/>
                                        </p:tgtEl>
                                        <p:attrNameLst>
                                          <p:attrName>style.visibility</p:attrName>
                                        </p:attrNameLst>
                                      </p:cBhvr>
                                      <p:to>
                                        <p:strVal val="visible"/>
                                      </p:to>
                                    </p:set>
                                    <p:animEffect transition="in" filter="wipe(down)">
                                      <p:cBhvr>
                                        <p:cTn id="40" dur="500"/>
                                        <p:tgtEl>
                                          <p:spTgt spid="3793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7938"/>
                                        </p:tgtEl>
                                        <p:attrNameLst>
                                          <p:attrName>style.visibility</p:attrName>
                                        </p:attrNameLst>
                                      </p:cBhvr>
                                      <p:to>
                                        <p:strVal val="visible"/>
                                      </p:to>
                                    </p:set>
                                    <p:animEffect transition="in" filter="wipe(down)">
                                      <p:cBhvr>
                                        <p:cTn id="43" dur="500"/>
                                        <p:tgtEl>
                                          <p:spTgt spid="3793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7942"/>
                                        </p:tgtEl>
                                        <p:attrNameLst>
                                          <p:attrName>style.visibility</p:attrName>
                                        </p:attrNameLst>
                                      </p:cBhvr>
                                      <p:to>
                                        <p:strVal val="visible"/>
                                      </p:to>
                                    </p:set>
                                    <p:animEffect transition="in" filter="wipe(down)">
                                      <p:cBhvr>
                                        <p:cTn id="46" dur="500"/>
                                        <p:tgtEl>
                                          <p:spTgt spid="37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31" grpId="0"/>
      <p:bldP spid="37932" grpId="0"/>
      <p:bldP spid="37933" grpId="0"/>
      <p:bldP spid="37934" grpId="0"/>
      <p:bldP spid="37935" grpId="0"/>
      <p:bldP spid="37936" grpId="0"/>
      <p:bldP spid="37937" grpId="0"/>
      <p:bldP spid="37938" grpId="0"/>
      <p:bldP spid="37939" grpId="0"/>
      <p:bldP spid="37940" grpId="0"/>
      <p:bldP spid="37941" grpId="0"/>
      <p:bldP spid="3794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Text Box 25"/>
          <p:cNvSpPr txBox="1">
            <a:spLocks noChangeArrowheads="1"/>
          </p:cNvSpPr>
          <p:nvPr/>
        </p:nvSpPr>
        <p:spPr bwMode="auto">
          <a:xfrm>
            <a:off x="762000" y="2514600"/>
            <a:ext cx="2667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Arial" charset="0"/>
              </a:defRPr>
            </a:lvl1pPr>
            <a:lvl2pPr marL="742950" indent="-285750">
              <a:defRPr u="sng">
                <a:solidFill>
                  <a:schemeClr val="tx1"/>
                </a:solidFill>
                <a:latin typeface="Arial" charset="0"/>
              </a:defRPr>
            </a:lvl2pPr>
            <a:lvl3pPr marL="1143000" indent="-228600">
              <a:defRPr u="sng">
                <a:solidFill>
                  <a:schemeClr val="tx1"/>
                </a:solidFill>
                <a:latin typeface="Arial" charset="0"/>
              </a:defRPr>
            </a:lvl3pPr>
            <a:lvl4pPr marL="1600200" indent="-228600">
              <a:defRPr u="sng">
                <a:solidFill>
                  <a:schemeClr val="tx1"/>
                </a:solidFill>
                <a:latin typeface="Arial" charset="0"/>
              </a:defRPr>
            </a:lvl4pPr>
            <a:lvl5pPr marL="2057400" indent="-22860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endParaRPr lang="en-US" altLang="en-US" u="none">
              <a:latin typeface="Times New Roman" pitchFamily="18" charset="0"/>
            </a:endParaRPr>
          </a:p>
        </p:txBody>
      </p:sp>
      <p:sp>
        <p:nvSpPr>
          <p:cNvPr id="17413" name="Text Box 29"/>
          <p:cNvSpPr txBox="1">
            <a:spLocks noChangeArrowheads="1"/>
          </p:cNvSpPr>
          <p:nvPr/>
        </p:nvSpPr>
        <p:spPr bwMode="auto">
          <a:xfrm>
            <a:off x="381000" y="4572000"/>
            <a:ext cx="426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Arial" charset="0"/>
              </a:defRPr>
            </a:lvl1pPr>
            <a:lvl2pPr marL="742950" indent="-285750">
              <a:defRPr u="sng">
                <a:solidFill>
                  <a:schemeClr val="tx1"/>
                </a:solidFill>
                <a:latin typeface="Arial" charset="0"/>
              </a:defRPr>
            </a:lvl2pPr>
            <a:lvl3pPr marL="1143000" indent="-228600">
              <a:defRPr u="sng">
                <a:solidFill>
                  <a:schemeClr val="tx1"/>
                </a:solidFill>
                <a:latin typeface="Arial" charset="0"/>
              </a:defRPr>
            </a:lvl3pPr>
            <a:lvl4pPr marL="1600200" indent="-228600">
              <a:defRPr u="sng">
                <a:solidFill>
                  <a:schemeClr val="tx1"/>
                </a:solidFill>
                <a:latin typeface="Arial" charset="0"/>
              </a:defRPr>
            </a:lvl4pPr>
            <a:lvl5pPr marL="2057400" indent="-22860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endParaRPr lang="en-US" altLang="en-US" u="none">
              <a:latin typeface="Times New Roman" pitchFamily="18" charset="0"/>
            </a:endParaRPr>
          </a:p>
        </p:txBody>
      </p:sp>
      <p:sp>
        <p:nvSpPr>
          <p:cNvPr id="17414" name="Text Box 32"/>
          <p:cNvSpPr txBox="1">
            <a:spLocks noChangeArrowheads="1"/>
          </p:cNvSpPr>
          <p:nvPr/>
        </p:nvSpPr>
        <p:spPr bwMode="auto">
          <a:xfrm>
            <a:off x="2362200" y="4000500"/>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Arial" charset="0"/>
              </a:defRPr>
            </a:lvl1pPr>
            <a:lvl2pPr marL="742950" indent="-285750">
              <a:defRPr u="sng">
                <a:solidFill>
                  <a:schemeClr val="tx1"/>
                </a:solidFill>
                <a:latin typeface="Arial" charset="0"/>
              </a:defRPr>
            </a:lvl2pPr>
            <a:lvl3pPr marL="1143000" indent="-228600">
              <a:defRPr u="sng">
                <a:solidFill>
                  <a:schemeClr val="tx1"/>
                </a:solidFill>
                <a:latin typeface="Arial" charset="0"/>
              </a:defRPr>
            </a:lvl3pPr>
            <a:lvl4pPr marL="1600200" indent="-228600">
              <a:defRPr u="sng">
                <a:solidFill>
                  <a:schemeClr val="tx1"/>
                </a:solidFill>
                <a:latin typeface="Arial" charset="0"/>
              </a:defRPr>
            </a:lvl4pPr>
            <a:lvl5pPr marL="2057400" indent="-22860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endParaRPr lang="en-US" altLang="en-US" u="none">
              <a:latin typeface="Times New Roman" pitchFamily="18" charset="0"/>
            </a:endParaRPr>
          </a:p>
        </p:txBody>
      </p:sp>
      <p:sp>
        <p:nvSpPr>
          <p:cNvPr id="51245" name="Text Box 45"/>
          <p:cNvSpPr txBox="1">
            <a:spLocks noChangeArrowheads="1"/>
          </p:cNvSpPr>
          <p:nvPr/>
        </p:nvSpPr>
        <p:spPr bwMode="auto">
          <a:xfrm>
            <a:off x="381000" y="361950"/>
            <a:ext cx="5410200" cy="707886"/>
          </a:xfrm>
          <a:prstGeom prst="rect">
            <a:avLst/>
          </a:prstGeom>
          <a:noFill/>
          <a:ln w="9525">
            <a:noFill/>
            <a:miter lim="800000"/>
            <a:headEnd/>
            <a:tailEnd/>
          </a:ln>
          <a:effectLst/>
        </p:spPr>
        <p:txBody>
          <a:bodyPr wrap="square">
            <a:spAutoFit/>
          </a:bodyPr>
          <a:lstStyle>
            <a:lvl1pPr eaLnBrk="0" hangingPunct="0">
              <a:defRPr u="sng">
                <a:solidFill>
                  <a:schemeClr val="tx1"/>
                </a:solidFill>
                <a:latin typeface="Arial" panose="020B0604020202020204" pitchFamily="34" charset="0"/>
              </a:defRPr>
            </a:lvl1pPr>
            <a:lvl2pPr marL="742950" indent="-285750" eaLnBrk="0" hangingPunct="0">
              <a:defRPr u="sng">
                <a:solidFill>
                  <a:schemeClr val="tx1"/>
                </a:solidFill>
                <a:latin typeface="Arial" panose="020B0604020202020204" pitchFamily="34" charset="0"/>
              </a:defRPr>
            </a:lvl2pPr>
            <a:lvl3pPr marL="1143000" indent="-228600" eaLnBrk="0" hangingPunct="0">
              <a:defRPr u="sng">
                <a:solidFill>
                  <a:schemeClr val="tx1"/>
                </a:solidFill>
                <a:latin typeface="Arial" panose="020B0604020202020204" pitchFamily="34" charset="0"/>
              </a:defRPr>
            </a:lvl3pPr>
            <a:lvl4pPr marL="1600200" indent="-228600" eaLnBrk="0" hangingPunct="0">
              <a:defRPr u="sng">
                <a:solidFill>
                  <a:schemeClr val="tx1"/>
                </a:solidFill>
                <a:latin typeface="Arial" panose="020B0604020202020204" pitchFamily="34" charset="0"/>
              </a:defRPr>
            </a:lvl4pPr>
            <a:lvl5pPr marL="2057400" indent="-228600" eaLnBrk="0" hangingPunct="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eaLnBrk="1" hangingPunct="1">
              <a:spcBef>
                <a:spcPct val="50000"/>
              </a:spcBef>
              <a:defRPr/>
            </a:pPr>
            <a:r>
              <a:rPr lang="en-US" altLang="en-US" sz="4000" b="1" u="none" dirty="0">
                <a:solidFill>
                  <a:srgbClr val="FF0000"/>
                </a:solidFill>
                <a:latin typeface="Times New Roman" panose="02020603050405020304" pitchFamily="18" charset="0"/>
              </a:rPr>
              <a:t>II. </a:t>
            </a:r>
            <a:r>
              <a:rPr lang="en-US" altLang="en-US" sz="4000" b="1" u="none" dirty="0" err="1">
                <a:solidFill>
                  <a:srgbClr val="FF0000"/>
                </a:solidFill>
                <a:latin typeface="Times New Roman" panose="02020603050405020304" pitchFamily="18" charset="0"/>
              </a:rPr>
              <a:t>Sử</a:t>
            </a:r>
            <a:r>
              <a:rPr lang="en-US" altLang="en-US" sz="4000" b="1" u="none" dirty="0">
                <a:solidFill>
                  <a:srgbClr val="FF0000"/>
                </a:solidFill>
                <a:latin typeface="Times New Roman" panose="02020603050405020304" pitchFamily="18" charset="0"/>
              </a:rPr>
              <a:t> </a:t>
            </a:r>
            <a:r>
              <a:rPr lang="en-US" altLang="en-US" sz="4000" b="1" u="none" dirty="0" err="1">
                <a:solidFill>
                  <a:srgbClr val="FF0000"/>
                </a:solidFill>
                <a:latin typeface="Times New Roman" panose="02020603050405020304" pitchFamily="18" charset="0"/>
              </a:rPr>
              <a:t>dụng</a:t>
            </a:r>
            <a:r>
              <a:rPr lang="en-US" altLang="en-US" sz="4000" b="1" u="none" dirty="0">
                <a:solidFill>
                  <a:srgbClr val="FF0000"/>
                </a:solidFill>
                <a:latin typeface="Times New Roman" panose="02020603050405020304" pitchFamily="18" charset="0"/>
              </a:rPr>
              <a:t> </a:t>
            </a:r>
            <a:r>
              <a:rPr lang="en-US" altLang="en-US" sz="4000" b="1" u="none" dirty="0" err="1">
                <a:solidFill>
                  <a:srgbClr val="FF0000"/>
                </a:solidFill>
                <a:latin typeface="Times New Roman" panose="02020603050405020304" pitchFamily="18" charset="0"/>
              </a:rPr>
              <a:t>tình</a:t>
            </a:r>
            <a:r>
              <a:rPr lang="en-US" altLang="en-US" sz="4000" b="1" u="none" dirty="0">
                <a:solidFill>
                  <a:srgbClr val="FF0000"/>
                </a:solidFill>
                <a:latin typeface="Times New Roman" panose="02020603050405020304" pitchFamily="18" charset="0"/>
              </a:rPr>
              <a:t> </a:t>
            </a:r>
            <a:r>
              <a:rPr lang="en-US" altLang="en-US" sz="4000" b="1" u="none" dirty="0" err="1">
                <a:solidFill>
                  <a:srgbClr val="FF0000"/>
                </a:solidFill>
                <a:latin typeface="Times New Roman" panose="02020603050405020304" pitchFamily="18" charset="0"/>
              </a:rPr>
              <a:t>thái</a:t>
            </a:r>
            <a:r>
              <a:rPr lang="en-US" altLang="en-US" sz="4000" b="1" u="none" dirty="0">
                <a:solidFill>
                  <a:srgbClr val="FF0000"/>
                </a:solidFill>
                <a:latin typeface="Times New Roman" panose="02020603050405020304" pitchFamily="18" charset="0"/>
              </a:rPr>
              <a:t> </a:t>
            </a:r>
            <a:r>
              <a:rPr lang="en-US" altLang="en-US" sz="4000" b="1" u="none" dirty="0" err="1">
                <a:solidFill>
                  <a:srgbClr val="FF0000"/>
                </a:solidFill>
                <a:latin typeface="Times New Roman" panose="02020603050405020304" pitchFamily="18" charset="0"/>
              </a:rPr>
              <a:t>từ</a:t>
            </a:r>
            <a:r>
              <a:rPr lang="en-US" altLang="en-US" sz="2400" b="1" u="none" dirty="0">
                <a:solidFill>
                  <a:srgbClr val="FF0000"/>
                </a:solidFill>
                <a:latin typeface="Times New Roman" panose="02020603050405020304" pitchFamily="18" charset="0"/>
              </a:rPr>
              <a:t>.</a:t>
            </a:r>
          </a:p>
        </p:txBody>
      </p:sp>
      <p:sp>
        <p:nvSpPr>
          <p:cNvPr id="133132" name="Text Box 12"/>
          <p:cNvSpPr txBox="1">
            <a:spLocks noChangeArrowheads="1"/>
          </p:cNvSpPr>
          <p:nvPr/>
        </p:nvSpPr>
        <p:spPr bwMode="auto">
          <a:xfrm>
            <a:off x="0" y="1276350"/>
            <a:ext cx="91440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u="sng">
                <a:solidFill>
                  <a:schemeClr val="tx1"/>
                </a:solidFill>
                <a:latin typeface="Arial" charset="0"/>
              </a:defRPr>
            </a:lvl1pPr>
            <a:lvl2pPr marL="742950" indent="-285750">
              <a:defRPr u="sng">
                <a:solidFill>
                  <a:schemeClr val="tx1"/>
                </a:solidFill>
                <a:latin typeface="Arial" charset="0"/>
              </a:defRPr>
            </a:lvl2pPr>
            <a:lvl3pPr marL="1143000" indent="-228600">
              <a:defRPr u="sng">
                <a:solidFill>
                  <a:schemeClr val="tx1"/>
                </a:solidFill>
                <a:latin typeface="Arial" charset="0"/>
              </a:defRPr>
            </a:lvl3pPr>
            <a:lvl4pPr marL="1600200" indent="-228600">
              <a:defRPr u="sng">
                <a:solidFill>
                  <a:schemeClr val="tx1"/>
                </a:solidFill>
                <a:latin typeface="Arial" charset="0"/>
              </a:defRPr>
            </a:lvl4pPr>
            <a:lvl5pPr marL="2057400" indent="-22860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just" eaLnBrk="1" hangingPunct="1">
              <a:spcBef>
                <a:spcPct val="50000"/>
              </a:spcBef>
            </a:pPr>
            <a:r>
              <a:rPr lang="en-US" altLang="en-US" sz="2400" b="1" u="none" dirty="0">
                <a:solidFill>
                  <a:srgbClr val="0000FF"/>
                </a:solidFill>
                <a:latin typeface="Times New Roman" pitchFamily="18" charset="0"/>
              </a:rPr>
              <a:t>  </a:t>
            </a:r>
            <a:r>
              <a:rPr lang="vi-VN" altLang="en-US" sz="4000" b="1" u="none" dirty="0">
                <a:solidFill>
                  <a:srgbClr val="0000FF"/>
                </a:solidFill>
                <a:latin typeface="Times New Roman" pitchFamily="18" charset="0"/>
              </a:rPr>
              <a:t>2. Nhận xét:</a:t>
            </a:r>
          </a:p>
          <a:p>
            <a:pPr algn="just" eaLnBrk="1" hangingPunct="1">
              <a:spcBef>
                <a:spcPct val="50000"/>
              </a:spcBef>
            </a:pPr>
            <a:r>
              <a:rPr lang="vi-VN" altLang="en-US" sz="4000" b="1" u="none" dirty="0">
                <a:solidFill>
                  <a:srgbClr val="0000FF"/>
                </a:solidFill>
                <a:latin typeface="Times New Roman" pitchFamily="18" charset="0"/>
              </a:rPr>
              <a:t> </a:t>
            </a:r>
            <a:r>
              <a:rPr lang="en-US" altLang="en-US" sz="4000" b="1" u="none" dirty="0" err="1">
                <a:solidFill>
                  <a:srgbClr val="0000FF"/>
                </a:solidFill>
                <a:latin typeface="Times New Roman" pitchFamily="18" charset="0"/>
              </a:rPr>
              <a:t>Khi</a:t>
            </a:r>
            <a:r>
              <a:rPr lang="en-US" altLang="en-US" sz="4000" b="1" u="none" dirty="0">
                <a:solidFill>
                  <a:srgbClr val="0000FF"/>
                </a:solidFill>
                <a:latin typeface="Times New Roman" pitchFamily="18" charset="0"/>
              </a:rPr>
              <a:t> </a:t>
            </a:r>
            <a:r>
              <a:rPr lang="en-US" altLang="en-US" sz="4000" b="1" u="none" dirty="0" err="1">
                <a:solidFill>
                  <a:srgbClr val="0000FF"/>
                </a:solidFill>
                <a:latin typeface="Times New Roman" pitchFamily="18" charset="0"/>
              </a:rPr>
              <a:t>nói</a:t>
            </a:r>
            <a:r>
              <a:rPr lang="en-US" altLang="en-US" sz="4000" b="1" u="none" dirty="0">
                <a:solidFill>
                  <a:srgbClr val="0000FF"/>
                </a:solidFill>
                <a:latin typeface="Times New Roman" pitchFamily="18" charset="0"/>
              </a:rPr>
              <a:t>, </a:t>
            </a:r>
            <a:r>
              <a:rPr lang="en-US" altLang="en-US" sz="4000" b="1" u="none" dirty="0" err="1">
                <a:solidFill>
                  <a:srgbClr val="0000FF"/>
                </a:solidFill>
                <a:latin typeface="Times New Roman" pitchFamily="18" charset="0"/>
              </a:rPr>
              <a:t>khi</a:t>
            </a:r>
            <a:r>
              <a:rPr lang="en-US" altLang="en-US" sz="4000" b="1" u="none" dirty="0">
                <a:solidFill>
                  <a:srgbClr val="0000FF"/>
                </a:solidFill>
                <a:latin typeface="Times New Roman" pitchFamily="18" charset="0"/>
              </a:rPr>
              <a:t> </a:t>
            </a:r>
            <a:r>
              <a:rPr lang="en-US" altLang="en-US" sz="4000" b="1" u="none" dirty="0" err="1">
                <a:solidFill>
                  <a:srgbClr val="0000FF"/>
                </a:solidFill>
                <a:latin typeface="Times New Roman" pitchFamily="18" charset="0"/>
              </a:rPr>
              <a:t>viết</a:t>
            </a:r>
            <a:r>
              <a:rPr lang="en-US" altLang="en-US" sz="4000" b="1" u="none" dirty="0">
                <a:solidFill>
                  <a:srgbClr val="0000FF"/>
                </a:solidFill>
                <a:latin typeface="Times New Roman" pitchFamily="18" charset="0"/>
              </a:rPr>
              <a:t>, </a:t>
            </a:r>
            <a:r>
              <a:rPr lang="en-US" altLang="en-US" sz="4000" b="1" u="none" dirty="0" err="1">
                <a:solidFill>
                  <a:srgbClr val="0000FF"/>
                </a:solidFill>
                <a:latin typeface="Times New Roman" pitchFamily="18" charset="0"/>
              </a:rPr>
              <a:t>cần</a:t>
            </a:r>
            <a:r>
              <a:rPr lang="en-US" altLang="en-US" sz="4000" b="1" u="none" dirty="0">
                <a:solidFill>
                  <a:srgbClr val="0000FF"/>
                </a:solidFill>
                <a:latin typeface="Times New Roman" pitchFamily="18" charset="0"/>
              </a:rPr>
              <a:t> </a:t>
            </a:r>
            <a:r>
              <a:rPr lang="en-US" altLang="en-US" sz="4000" b="1" u="none" dirty="0" err="1">
                <a:solidFill>
                  <a:srgbClr val="0000FF"/>
                </a:solidFill>
                <a:latin typeface="Times New Roman" pitchFamily="18" charset="0"/>
              </a:rPr>
              <a:t>chú</a:t>
            </a:r>
            <a:r>
              <a:rPr lang="en-US" altLang="en-US" sz="4000" b="1" u="none" dirty="0">
                <a:solidFill>
                  <a:srgbClr val="0000FF"/>
                </a:solidFill>
                <a:latin typeface="Times New Roman" pitchFamily="18" charset="0"/>
              </a:rPr>
              <a:t> ý </a:t>
            </a:r>
            <a:r>
              <a:rPr lang="en-US" altLang="en-US" sz="4000" b="1" u="none" dirty="0" err="1">
                <a:solidFill>
                  <a:srgbClr val="0000FF"/>
                </a:solidFill>
                <a:latin typeface="Times New Roman" pitchFamily="18" charset="0"/>
              </a:rPr>
              <a:t>sử</a:t>
            </a:r>
            <a:r>
              <a:rPr lang="en-US" altLang="en-US" sz="4000" b="1" u="none" dirty="0">
                <a:solidFill>
                  <a:srgbClr val="0000FF"/>
                </a:solidFill>
                <a:latin typeface="Times New Roman" pitchFamily="18" charset="0"/>
              </a:rPr>
              <a:t> </a:t>
            </a:r>
            <a:r>
              <a:rPr lang="en-US" altLang="en-US" sz="4000" b="1" u="none" dirty="0" err="1">
                <a:solidFill>
                  <a:srgbClr val="0000FF"/>
                </a:solidFill>
                <a:latin typeface="Times New Roman" pitchFamily="18" charset="0"/>
              </a:rPr>
              <a:t>dụng</a:t>
            </a:r>
            <a:r>
              <a:rPr lang="en-US" altLang="en-US" sz="4000" b="1" u="none" dirty="0">
                <a:solidFill>
                  <a:srgbClr val="0000FF"/>
                </a:solidFill>
                <a:latin typeface="Times New Roman" pitchFamily="18" charset="0"/>
              </a:rPr>
              <a:t> </a:t>
            </a:r>
            <a:r>
              <a:rPr lang="en-US" altLang="en-US" sz="4000" b="1" u="none" dirty="0" err="1">
                <a:solidFill>
                  <a:srgbClr val="0000FF"/>
                </a:solidFill>
                <a:latin typeface="Times New Roman" pitchFamily="18" charset="0"/>
              </a:rPr>
              <a:t>tình</a:t>
            </a:r>
            <a:r>
              <a:rPr lang="en-US" altLang="en-US" sz="4000" b="1" u="none" dirty="0">
                <a:solidFill>
                  <a:srgbClr val="0000FF"/>
                </a:solidFill>
                <a:latin typeface="Times New Roman" pitchFamily="18" charset="0"/>
              </a:rPr>
              <a:t> </a:t>
            </a:r>
            <a:r>
              <a:rPr lang="en-US" altLang="en-US" sz="4000" b="1" u="none" dirty="0" err="1">
                <a:solidFill>
                  <a:srgbClr val="0000FF"/>
                </a:solidFill>
                <a:latin typeface="Times New Roman" pitchFamily="18" charset="0"/>
              </a:rPr>
              <a:t>thái</a:t>
            </a:r>
            <a:r>
              <a:rPr lang="en-US" altLang="en-US" sz="4000" b="1" u="none" dirty="0">
                <a:solidFill>
                  <a:srgbClr val="0000FF"/>
                </a:solidFill>
                <a:latin typeface="Times New Roman" pitchFamily="18" charset="0"/>
              </a:rPr>
              <a:t> </a:t>
            </a:r>
            <a:r>
              <a:rPr lang="en-US" altLang="en-US" sz="4000" b="1" u="none" dirty="0" err="1">
                <a:solidFill>
                  <a:srgbClr val="0000FF"/>
                </a:solidFill>
                <a:latin typeface="Times New Roman" pitchFamily="18" charset="0"/>
              </a:rPr>
              <a:t>từ</a:t>
            </a:r>
            <a:r>
              <a:rPr lang="vi-VN" altLang="en-US" sz="4000" b="1" u="none" dirty="0">
                <a:solidFill>
                  <a:srgbClr val="0000FF"/>
                </a:solidFill>
                <a:latin typeface="Times New Roman" pitchFamily="18" charset="0"/>
              </a:rPr>
              <a:t> phải</a:t>
            </a:r>
            <a:r>
              <a:rPr lang="en-US" altLang="en-US" sz="4000" b="1" u="none" dirty="0">
                <a:solidFill>
                  <a:srgbClr val="0000FF"/>
                </a:solidFill>
                <a:latin typeface="Times New Roman" pitchFamily="18" charset="0"/>
              </a:rPr>
              <a:t> </a:t>
            </a:r>
            <a:r>
              <a:rPr lang="en-US" altLang="en-US" sz="4000" b="1" u="none" dirty="0" err="1">
                <a:solidFill>
                  <a:srgbClr val="0000FF"/>
                </a:solidFill>
                <a:latin typeface="Times New Roman" pitchFamily="18" charset="0"/>
              </a:rPr>
              <a:t>phù</a:t>
            </a:r>
            <a:r>
              <a:rPr lang="en-US" altLang="en-US" sz="4000" b="1" u="none" dirty="0">
                <a:solidFill>
                  <a:srgbClr val="0000FF"/>
                </a:solidFill>
                <a:latin typeface="Times New Roman" pitchFamily="18" charset="0"/>
              </a:rPr>
              <a:t> </a:t>
            </a:r>
            <a:r>
              <a:rPr lang="en-US" altLang="en-US" sz="4000" b="1" u="none" dirty="0" err="1">
                <a:solidFill>
                  <a:srgbClr val="0000FF"/>
                </a:solidFill>
                <a:latin typeface="Times New Roman" pitchFamily="18" charset="0"/>
              </a:rPr>
              <a:t>hợp</a:t>
            </a:r>
            <a:r>
              <a:rPr lang="en-US" altLang="en-US" sz="4000" b="1" u="none" dirty="0">
                <a:solidFill>
                  <a:srgbClr val="0000FF"/>
                </a:solidFill>
                <a:latin typeface="Times New Roman" pitchFamily="18" charset="0"/>
              </a:rPr>
              <a:t> </a:t>
            </a:r>
            <a:r>
              <a:rPr lang="en-US" altLang="en-US" sz="4000" b="1" u="none" dirty="0" err="1">
                <a:solidFill>
                  <a:srgbClr val="0000FF"/>
                </a:solidFill>
                <a:latin typeface="Times New Roman" pitchFamily="18" charset="0"/>
              </a:rPr>
              <a:t>với</a:t>
            </a:r>
            <a:r>
              <a:rPr lang="en-US" altLang="en-US" sz="4000" b="1" u="none" dirty="0">
                <a:solidFill>
                  <a:srgbClr val="0000FF"/>
                </a:solidFill>
                <a:latin typeface="Times New Roman" pitchFamily="18" charset="0"/>
              </a:rPr>
              <a:t> </a:t>
            </a:r>
            <a:r>
              <a:rPr lang="en-US" altLang="en-US" sz="4000" b="1" u="none" dirty="0" err="1">
                <a:solidFill>
                  <a:srgbClr val="0000FF"/>
                </a:solidFill>
                <a:latin typeface="Times New Roman" pitchFamily="18" charset="0"/>
              </a:rPr>
              <a:t>hoàn</a:t>
            </a:r>
            <a:r>
              <a:rPr lang="en-US" altLang="en-US" sz="4000" b="1" u="none" dirty="0">
                <a:solidFill>
                  <a:srgbClr val="0000FF"/>
                </a:solidFill>
                <a:latin typeface="Times New Roman" pitchFamily="18" charset="0"/>
              </a:rPr>
              <a:t> </a:t>
            </a:r>
            <a:r>
              <a:rPr lang="en-US" altLang="en-US" sz="4000" b="1" u="none" dirty="0" err="1">
                <a:solidFill>
                  <a:srgbClr val="0000FF"/>
                </a:solidFill>
                <a:latin typeface="Times New Roman" pitchFamily="18" charset="0"/>
              </a:rPr>
              <a:t>cảnh</a:t>
            </a:r>
            <a:r>
              <a:rPr lang="en-US" altLang="en-US" sz="4000" b="1" u="none" dirty="0">
                <a:solidFill>
                  <a:srgbClr val="0000FF"/>
                </a:solidFill>
                <a:latin typeface="Times New Roman" pitchFamily="18" charset="0"/>
              </a:rPr>
              <a:t> </a:t>
            </a:r>
            <a:r>
              <a:rPr lang="en-US" altLang="en-US" sz="4000" b="1" u="none" dirty="0" err="1">
                <a:solidFill>
                  <a:srgbClr val="0000FF"/>
                </a:solidFill>
                <a:latin typeface="Times New Roman" pitchFamily="18" charset="0"/>
              </a:rPr>
              <a:t>giao</a:t>
            </a:r>
            <a:r>
              <a:rPr lang="en-US" altLang="en-US" sz="4000" b="1" u="none" dirty="0">
                <a:solidFill>
                  <a:srgbClr val="0000FF"/>
                </a:solidFill>
                <a:latin typeface="Times New Roman" pitchFamily="18" charset="0"/>
              </a:rPr>
              <a:t> </a:t>
            </a:r>
            <a:r>
              <a:rPr lang="en-US" altLang="en-US" sz="4000" b="1" u="none" dirty="0" err="1">
                <a:solidFill>
                  <a:srgbClr val="0000FF"/>
                </a:solidFill>
                <a:latin typeface="Times New Roman" pitchFamily="18" charset="0"/>
              </a:rPr>
              <a:t>tiếp</a:t>
            </a:r>
            <a:r>
              <a:rPr lang="en-US" altLang="en-US" sz="4000" b="1" u="none" dirty="0">
                <a:solidFill>
                  <a:srgbClr val="0000FF"/>
                </a:solidFill>
                <a:latin typeface="Times New Roman" pitchFamily="18" charset="0"/>
              </a:rPr>
              <a:t> (</a:t>
            </a:r>
            <a:r>
              <a:rPr lang="en-US" altLang="en-US" sz="4000" b="1" u="none" dirty="0" err="1">
                <a:solidFill>
                  <a:srgbClr val="0000FF"/>
                </a:solidFill>
                <a:latin typeface="Times New Roman" pitchFamily="18" charset="0"/>
              </a:rPr>
              <a:t>quan</a:t>
            </a:r>
            <a:r>
              <a:rPr lang="en-US" altLang="en-US" sz="4000" b="1" u="none" dirty="0">
                <a:solidFill>
                  <a:srgbClr val="0000FF"/>
                </a:solidFill>
                <a:latin typeface="Times New Roman" pitchFamily="18" charset="0"/>
              </a:rPr>
              <a:t> </a:t>
            </a:r>
            <a:r>
              <a:rPr lang="en-US" altLang="en-US" sz="4000" b="1" u="none" dirty="0" err="1">
                <a:solidFill>
                  <a:srgbClr val="0000FF"/>
                </a:solidFill>
                <a:latin typeface="Times New Roman" pitchFamily="18" charset="0"/>
              </a:rPr>
              <a:t>hệ</a:t>
            </a:r>
            <a:r>
              <a:rPr lang="en-US" altLang="en-US" sz="4000" b="1" u="none" dirty="0">
                <a:solidFill>
                  <a:srgbClr val="0000FF"/>
                </a:solidFill>
                <a:latin typeface="Times New Roman" pitchFamily="18" charset="0"/>
              </a:rPr>
              <a:t> </a:t>
            </a:r>
            <a:r>
              <a:rPr lang="en-US" altLang="en-US" sz="4000" b="1" u="none" dirty="0" err="1">
                <a:solidFill>
                  <a:srgbClr val="0000FF"/>
                </a:solidFill>
                <a:latin typeface="Times New Roman" pitchFamily="18" charset="0"/>
              </a:rPr>
              <a:t>tuổi</a:t>
            </a:r>
            <a:r>
              <a:rPr lang="en-US" altLang="en-US" sz="4000" b="1" u="none" dirty="0">
                <a:solidFill>
                  <a:srgbClr val="0000FF"/>
                </a:solidFill>
                <a:latin typeface="Times New Roman" pitchFamily="18" charset="0"/>
              </a:rPr>
              <a:t> </a:t>
            </a:r>
            <a:r>
              <a:rPr lang="en-US" altLang="en-US" sz="4000" b="1" u="none" dirty="0" err="1">
                <a:solidFill>
                  <a:srgbClr val="0000FF"/>
                </a:solidFill>
                <a:latin typeface="Times New Roman" pitchFamily="18" charset="0"/>
              </a:rPr>
              <a:t>tác</a:t>
            </a:r>
            <a:r>
              <a:rPr lang="en-US" altLang="en-US" sz="4000" b="1" u="none" dirty="0">
                <a:solidFill>
                  <a:srgbClr val="0000FF"/>
                </a:solidFill>
                <a:latin typeface="Times New Roman" pitchFamily="18" charset="0"/>
              </a:rPr>
              <a:t>, </a:t>
            </a:r>
            <a:r>
              <a:rPr lang="en-US" altLang="en-US" sz="4000" b="1" u="none" dirty="0" err="1">
                <a:solidFill>
                  <a:srgbClr val="0000FF"/>
                </a:solidFill>
                <a:latin typeface="Times New Roman" pitchFamily="18" charset="0"/>
              </a:rPr>
              <a:t>thứ</a:t>
            </a:r>
            <a:r>
              <a:rPr lang="en-US" altLang="en-US" sz="4000" b="1" u="none" dirty="0">
                <a:solidFill>
                  <a:srgbClr val="0000FF"/>
                </a:solidFill>
                <a:latin typeface="Times New Roman" pitchFamily="18" charset="0"/>
              </a:rPr>
              <a:t> </a:t>
            </a:r>
            <a:r>
              <a:rPr lang="en-US" altLang="en-US" sz="4000" b="1" u="none" dirty="0" err="1">
                <a:solidFill>
                  <a:srgbClr val="0000FF"/>
                </a:solidFill>
                <a:latin typeface="Times New Roman" pitchFamily="18" charset="0"/>
              </a:rPr>
              <a:t>bậc</a:t>
            </a:r>
            <a:r>
              <a:rPr lang="en-US" altLang="en-US" sz="4000" b="1" u="none" dirty="0">
                <a:solidFill>
                  <a:srgbClr val="0000FF"/>
                </a:solidFill>
                <a:latin typeface="Times New Roman" pitchFamily="18" charset="0"/>
              </a:rPr>
              <a:t> </a:t>
            </a:r>
            <a:r>
              <a:rPr lang="en-US" altLang="en-US" sz="4000" b="1" u="none" dirty="0" err="1">
                <a:solidFill>
                  <a:srgbClr val="0000FF"/>
                </a:solidFill>
                <a:latin typeface="Times New Roman" pitchFamily="18" charset="0"/>
              </a:rPr>
              <a:t>xã</a:t>
            </a:r>
            <a:r>
              <a:rPr lang="en-US" altLang="en-US" sz="4000" b="1" u="none" dirty="0">
                <a:solidFill>
                  <a:srgbClr val="0000FF"/>
                </a:solidFill>
                <a:latin typeface="Times New Roman" pitchFamily="18" charset="0"/>
              </a:rPr>
              <a:t> </a:t>
            </a:r>
            <a:r>
              <a:rPr lang="en-US" altLang="en-US" sz="4000" b="1" u="none" dirty="0" err="1">
                <a:solidFill>
                  <a:srgbClr val="0000FF"/>
                </a:solidFill>
                <a:latin typeface="Times New Roman" pitchFamily="18" charset="0"/>
              </a:rPr>
              <a:t>hội</a:t>
            </a:r>
            <a:r>
              <a:rPr lang="en-US" altLang="en-US" sz="4000" b="1" u="none" dirty="0">
                <a:solidFill>
                  <a:srgbClr val="0000FF"/>
                </a:solidFill>
                <a:latin typeface="Times New Roman" pitchFamily="18" charset="0"/>
              </a:rPr>
              <a:t>, </a:t>
            </a:r>
            <a:r>
              <a:rPr lang="en-US" altLang="en-US" sz="4000" b="1" u="none" dirty="0" err="1">
                <a:solidFill>
                  <a:srgbClr val="0000FF"/>
                </a:solidFill>
                <a:latin typeface="Times New Roman" pitchFamily="18" charset="0"/>
              </a:rPr>
              <a:t>tình</a:t>
            </a:r>
            <a:r>
              <a:rPr lang="en-US" altLang="en-US" sz="4000" b="1" u="none" dirty="0">
                <a:solidFill>
                  <a:srgbClr val="0000FF"/>
                </a:solidFill>
                <a:latin typeface="Times New Roman" pitchFamily="18" charset="0"/>
              </a:rPr>
              <a:t> </a:t>
            </a:r>
            <a:r>
              <a:rPr lang="en-US" altLang="en-US" sz="4000" b="1" u="none" dirty="0" err="1">
                <a:solidFill>
                  <a:srgbClr val="0000FF"/>
                </a:solidFill>
                <a:latin typeface="Times New Roman" pitchFamily="18" charset="0"/>
              </a:rPr>
              <a:t>cảm</a:t>
            </a:r>
            <a:r>
              <a:rPr lang="en-US" altLang="en-US" sz="4000" b="1" u="none" dirty="0">
                <a:solidFill>
                  <a:srgbClr val="0000FF"/>
                </a:solidFill>
                <a:latin typeface="Times New Roman" pitchFamily="18" charset="0"/>
              </a:rPr>
              <a:t>,..).</a:t>
            </a:r>
          </a:p>
        </p:txBody>
      </p:sp>
    </p:spTree>
    <p:extLst>
      <p:ext uri="{BB962C8B-B14F-4D97-AF65-F5344CB8AC3E}">
        <p14:creationId xmlns:p14="http://schemas.microsoft.com/office/powerpoint/2010/main" val="41773537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32"/>
                                        </p:tgtEl>
                                        <p:attrNameLst>
                                          <p:attrName>style.visibility</p:attrName>
                                        </p:attrNameLst>
                                      </p:cBhvr>
                                      <p:to>
                                        <p:strVal val="visible"/>
                                      </p:to>
                                    </p:set>
                                    <p:animEffect transition="in" filter="fade">
                                      <p:cBhvr>
                                        <p:cTn id="7" dur="1000"/>
                                        <p:tgtEl>
                                          <p:spTgt spid="133132"/>
                                        </p:tgtEl>
                                      </p:cBhvr>
                                    </p:animEffect>
                                    <p:anim calcmode="lin" valueType="num">
                                      <p:cBhvr>
                                        <p:cTn id="8" dur="1000" fill="hold"/>
                                        <p:tgtEl>
                                          <p:spTgt spid="133132"/>
                                        </p:tgtEl>
                                        <p:attrNameLst>
                                          <p:attrName>ppt_x</p:attrName>
                                        </p:attrNameLst>
                                      </p:cBhvr>
                                      <p:tavLst>
                                        <p:tav tm="0">
                                          <p:val>
                                            <p:strVal val="#ppt_x"/>
                                          </p:val>
                                        </p:tav>
                                        <p:tav tm="100000">
                                          <p:val>
                                            <p:strVal val="#ppt_x"/>
                                          </p:val>
                                        </p:tav>
                                      </p:tavLst>
                                    </p:anim>
                                    <p:anim calcmode="lin" valueType="num">
                                      <p:cBhvr>
                                        <p:cTn id="9" dur="1000" fill="hold"/>
                                        <p:tgtEl>
                                          <p:spTgt spid="1331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76350"/>
            <a:ext cx="8686800" cy="2133600"/>
          </a:xfrm>
        </p:spPr>
        <p:txBody>
          <a:bodyPr>
            <a:noAutofit/>
          </a:bodyPr>
          <a:lstStyle/>
          <a:p>
            <a:pPr algn="l"/>
            <a:r>
              <a:rPr lang="en-US" sz="4000" b="1" dirty="0" err="1">
                <a:solidFill>
                  <a:srgbClr val="0000FF"/>
                </a:solidFill>
                <a:latin typeface="Times New Roman" pitchFamily="18" charset="0"/>
                <a:cs typeface="Times New Roman" pitchFamily="18" charset="0"/>
              </a:rPr>
              <a:t>Bài</a:t>
            </a:r>
            <a:r>
              <a:rPr lang="en-US" sz="4000" b="1" dirty="0">
                <a:solidFill>
                  <a:srgbClr val="0000FF"/>
                </a:solidFill>
                <a:latin typeface="Times New Roman" pitchFamily="18" charset="0"/>
                <a:cs typeface="Times New Roman" pitchFamily="18" charset="0"/>
              </a:rPr>
              <a:t> 2: </a:t>
            </a:r>
            <a:r>
              <a:rPr lang="en-US" sz="4000" b="1" dirty="0" err="1">
                <a:solidFill>
                  <a:srgbClr val="0000FF"/>
                </a:solidFill>
                <a:latin typeface="Times New Roman" pitchFamily="18" charset="0"/>
                <a:cs typeface="Times New Roman" pitchFamily="18" charset="0"/>
              </a:rPr>
              <a:t>Giải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thích</a:t>
            </a:r>
            <a:r>
              <a:rPr lang="en-US" sz="4000" b="1" dirty="0">
                <a:solidFill>
                  <a:srgbClr val="0000FF"/>
                </a:solidFill>
                <a:latin typeface="Times New Roman" pitchFamily="18" charset="0"/>
                <a:cs typeface="Times New Roman" pitchFamily="18" charset="0"/>
              </a:rPr>
              <a:t> ý </a:t>
            </a:r>
            <a:r>
              <a:rPr lang="en-US" sz="4000" b="1" dirty="0" err="1">
                <a:solidFill>
                  <a:srgbClr val="0000FF"/>
                </a:solidFill>
                <a:latin typeface="Times New Roman" pitchFamily="18" charset="0"/>
                <a:cs typeface="Times New Roman" pitchFamily="18" charset="0"/>
              </a:rPr>
              <a:t>nghĩa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của</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các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tình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từ</a:t>
            </a:r>
            <a:r>
              <a:rPr lang="en-US" sz="4000" b="1" dirty="0">
                <a:solidFill>
                  <a:srgbClr val="0000FF"/>
                </a:solidFill>
                <a:latin typeface="Times New Roman" pitchFamily="18" charset="0"/>
                <a:cs typeface="Times New Roman" pitchFamily="18" charset="0"/>
              </a:rPr>
              <a:t> in </a:t>
            </a:r>
            <a:r>
              <a:rPr lang="en-US" sz="4000" b="1" dirty="0" err="1">
                <a:solidFill>
                  <a:srgbClr val="0000FF"/>
                </a:solidFill>
                <a:latin typeface="Times New Roman" pitchFamily="18" charset="0"/>
                <a:cs typeface="Times New Roman" pitchFamily="18" charset="0"/>
              </a:rPr>
              <a:t>đậm</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trong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những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câu</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dưới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đây</a:t>
            </a:r>
            <a:r>
              <a:rPr lang="en-US" sz="4000" b="1" dirty="0">
                <a:solidFill>
                  <a:srgbClr val="0000FF"/>
                </a:solidFill>
                <a:latin typeface="Times New Roman" pitchFamily="18" charset="0"/>
                <a:cs typeface="Times New Roman" pitchFamily="18" charset="0"/>
              </a:rPr>
              <a:t>:</a:t>
            </a:r>
            <a:r>
              <a:rPr lang="en-US" sz="2400" b="1" dirty="0">
                <a:solidFill>
                  <a:srgbClr val="0000FF"/>
                </a:solidFill>
                <a:latin typeface="Times New Roman" pitchFamily="18" charset="0"/>
                <a:cs typeface="Times New Roman" pitchFamily="18" charset="0"/>
              </a:rPr>
              <a:t/>
            </a:r>
            <a:br>
              <a:rPr lang="en-US" sz="2400" b="1" dirty="0">
                <a:solidFill>
                  <a:srgbClr val="0000FF"/>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4" name="Text Box 12"/>
          <p:cNvSpPr txBox="1">
            <a:spLocks noChangeArrowheads="1"/>
          </p:cNvSpPr>
          <p:nvPr/>
        </p:nvSpPr>
        <p:spPr bwMode="auto">
          <a:xfrm>
            <a:off x="334178" y="166360"/>
            <a:ext cx="431402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u="sng">
                <a:solidFill>
                  <a:schemeClr val="tx1"/>
                </a:solidFill>
                <a:latin typeface="Arial" charset="0"/>
              </a:defRPr>
            </a:lvl1pPr>
            <a:lvl2pPr marL="742950" indent="-285750">
              <a:defRPr u="sng">
                <a:solidFill>
                  <a:schemeClr val="tx1"/>
                </a:solidFill>
                <a:latin typeface="Arial" charset="0"/>
              </a:defRPr>
            </a:lvl2pPr>
            <a:lvl3pPr marL="1143000" indent="-228600">
              <a:defRPr u="sng">
                <a:solidFill>
                  <a:schemeClr val="tx1"/>
                </a:solidFill>
                <a:latin typeface="Arial" charset="0"/>
              </a:defRPr>
            </a:lvl3pPr>
            <a:lvl4pPr marL="1600200" indent="-228600">
              <a:defRPr u="sng">
                <a:solidFill>
                  <a:schemeClr val="tx1"/>
                </a:solidFill>
                <a:latin typeface="Arial" charset="0"/>
              </a:defRPr>
            </a:lvl4pPr>
            <a:lvl5pPr marL="2057400" indent="-22860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en-US" altLang="en-US" sz="4000" b="1" u="none" dirty="0">
                <a:solidFill>
                  <a:srgbClr val="FF0000"/>
                </a:solidFill>
                <a:latin typeface="Times New Roman" pitchFamily="18" charset="0"/>
              </a:rPr>
              <a:t>III. </a:t>
            </a:r>
            <a:r>
              <a:rPr lang="en-US" altLang="en-US" sz="4000" b="1" u="none" dirty="0" err="1">
                <a:solidFill>
                  <a:srgbClr val="FF0000"/>
                </a:solidFill>
                <a:latin typeface="Times New Roman" pitchFamily="18" charset="0"/>
              </a:rPr>
              <a:t>Luyện</a:t>
            </a:r>
            <a:r>
              <a:rPr lang="en-US" altLang="en-US" sz="4000" b="1" u="none" dirty="0">
                <a:solidFill>
                  <a:srgbClr val="FF0000"/>
                </a:solidFill>
                <a:latin typeface="Times New Roman" pitchFamily="18" charset="0"/>
              </a:rPr>
              <a:t> </a:t>
            </a:r>
            <a:r>
              <a:rPr lang="en-US" altLang="en-US" sz="4000" b="1" u="none" dirty="0" err="1">
                <a:solidFill>
                  <a:srgbClr val="FF0000"/>
                </a:solidFill>
                <a:latin typeface="Times New Roman" pitchFamily="18" charset="0"/>
              </a:rPr>
              <a:t>tập</a:t>
            </a:r>
            <a:endParaRPr lang="en-US" altLang="en-US" sz="4000" b="1" u="none" dirty="0">
              <a:solidFill>
                <a:srgbClr val="FF0000"/>
              </a:solidFill>
              <a:latin typeface="Times New Roman" pitchFamily="18" charset="0"/>
            </a:endParaRPr>
          </a:p>
        </p:txBody>
      </p:sp>
    </p:spTree>
    <p:extLst>
      <p:ext uri="{BB962C8B-B14F-4D97-AF65-F5344CB8AC3E}">
        <p14:creationId xmlns:p14="http://schemas.microsoft.com/office/powerpoint/2010/main" val="38726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899422"/>
          </a:xfrm>
        </p:spPr>
        <p:txBody>
          <a:bodyPr>
            <a:normAutofit lnSpcReduction="10000"/>
          </a:bodyPr>
          <a:lstStyle/>
          <a:p>
            <a:pPr marL="514350" indent="-514350">
              <a:buAutoNum type="alphaLcPeriod"/>
            </a:pPr>
            <a:r>
              <a:rPr lang="en-US" dirty="0" err="1">
                <a:solidFill>
                  <a:srgbClr val="0000FF"/>
                </a:solidFill>
                <a:latin typeface="Times New Roman" pitchFamily="18" charset="0"/>
                <a:cs typeface="Times New Roman" pitchFamily="18" charset="0"/>
              </a:rPr>
              <a:t>Bác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trai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đã</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khá</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rồi</a:t>
            </a:r>
            <a:r>
              <a:rPr lang="en-US"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chứ</a:t>
            </a:r>
            <a:r>
              <a:rPr lang="en-US" dirty="0">
                <a:solidFill>
                  <a:srgbClr val="0000FF"/>
                </a:solidFill>
                <a:latin typeface="Times New Roman" pitchFamily="18" charset="0"/>
                <a:cs typeface="Times New Roman" pitchFamily="18" charset="0"/>
              </a:rPr>
              <a:t> ?</a:t>
            </a:r>
            <a:r>
              <a:rPr lang="en-US" altLang="en-US" dirty="0">
                <a:solidFill>
                  <a:srgbClr val="FF0000"/>
                </a:solidFill>
                <a:latin typeface="Times New Roman" pitchFamily="18" charset="0"/>
                <a:sym typeface="Wingdings" pitchFamily="2" charset="2"/>
              </a:rPr>
              <a:t> </a:t>
            </a:r>
          </a:p>
          <a:p>
            <a:pPr marL="514350" indent="-514350">
              <a:buFont typeface="Wingdings" pitchFamily="2" charset="2"/>
              <a:buChar char="à"/>
            </a:pPr>
            <a:r>
              <a:rPr lang="en-US" altLang="en-US" dirty="0" err="1">
                <a:solidFill>
                  <a:srgbClr val="FF0000"/>
                </a:solidFill>
                <a:latin typeface="Times New Roman" pitchFamily="18" charset="0"/>
                <a:sym typeface="Wingdings" pitchFamily="2" charset="2"/>
              </a:rPr>
              <a:t>chứ</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Nghi</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vấn</a:t>
            </a:r>
            <a:r>
              <a:rPr lang="en-US" altLang="en-US" dirty="0">
                <a:solidFill>
                  <a:srgbClr val="FF0000"/>
                </a:solidFill>
                <a:latin typeface="Times New Roman" pitchFamily="18" charset="0"/>
                <a:sym typeface="Wingdings" pitchFamily="2" charset="2"/>
              </a:rPr>
              <a:t>, d</a:t>
            </a:r>
            <a:r>
              <a:rPr lang="vi-VN" altLang="en-US" dirty="0">
                <a:solidFill>
                  <a:srgbClr val="FF0000"/>
                </a:solidFill>
                <a:latin typeface="Times New Roman" pitchFamily="18" charset="0"/>
              </a:rPr>
              <a:t>ùng </a:t>
            </a:r>
            <a:r>
              <a:rPr lang="en-US" altLang="en-US" dirty="0" err="1">
                <a:solidFill>
                  <a:srgbClr val="FF0000"/>
                </a:solidFill>
                <a:latin typeface="Times New Roman" pitchFamily="18" charset="0"/>
              </a:rPr>
              <a:t>trong</a:t>
            </a:r>
            <a:r>
              <a:rPr lang="en-US" altLang="en-US" dirty="0">
                <a:solidFill>
                  <a:srgbClr val="FF0000"/>
                </a:solidFill>
                <a:latin typeface="Times New Roman" pitchFamily="18" charset="0"/>
              </a:rPr>
              <a:t> </a:t>
            </a:r>
            <a:r>
              <a:rPr lang="en-US" altLang="en-US" dirty="0" err="1">
                <a:solidFill>
                  <a:srgbClr val="FF0000"/>
                </a:solidFill>
                <a:latin typeface="Times New Roman" pitchFamily="18" charset="0"/>
              </a:rPr>
              <a:t>trường</a:t>
            </a:r>
            <a:r>
              <a:rPr lang="en-US" altLang="en-US" dirty="0">
                <a:solidFill>
                  <a:srgbClr val="FF0000"/>
                </a:solidFill>
                <a:latin typeface="Times New Roman" pitchFamily="18" charset="0"/>
              </a:rPr>
              <a:t> </a:t>
            </a:r>
            <a:r>
              <a:rPr lang="en-US" altLang="en-US" dirty="0" err="1">
                <a:solidFill>
                  <a:srgbClr val="FF0000"/>
                </a:solidFill>
                <a:latin typeface="Times New Roman" pitchFamily="18" charset="0"/>
              </a:rPr>
              <a:t>hợp</a:t>
            </a:r>
            <a:r>
              <a:rPr lang="en-US" altLang="en-US" dirty="0">
                <a:solidFill>
                  <a:srgbClr val="FF0000"/>
                </a:solidFill>
                <a:latin typeface="Times New Roman" pitchFamily="18" charset="0"/>
              </a:rPr>
              <a:t> </a:t>
            </a:r>
            <a:r>
              <a:rPr lang="en-US" altLang="en-US" dirty="0" err="1">
                <a:solidFill>
                  <a:srgbClr val="FF0000"/>
                </a:solidFill>
                <a:latin typeface="Times New Roman" pitchFamily="18" charset="0"/>
              </a:rPr>
              <a:t>điều</a:t>
            </a:r>
            <a:r>
              <a:rPr lang="en-US" altLang="en-US" dirty="0">
                <a:solidFill>
                  <a:srgbClr val="FF0000"/>
                </a:solidFill>
                <a:latin typeface="Times New Roman" pitchFamily="18" charset="0"/>
              </a:rPr>
              <a:t> </a:t>
            </a:r>
            <a:r>
              <a:rPr lang="en-US" altLang="en-US" dirty="0" err="1">
                <a:solidFill>
                  <a:srgbClr val="FF0000"/>
                </a:solidFill>
                <a:latin typeface="Times New Roman" pitchFamily="18" charset="0"/>
              </a:rPr>
              <a:t>muốn</a:t>
            </a:r>
            <a:r>
              <a:rPr lang="en-US" altLang="en-US" dirty="0">
                <a:solidFill>
                  <a:srgbClr val="FF0000"/>
                </a:solidFill>
                <a:latin typeface="Times New Roman" pitchFamily="18" charset="0"/>
              </a:rPr>
              <a:t> </a:t>
            </a:r>
            <a:r>
              <a:rPr lang="en-US" altLang="en-US" dirty="0" err="1">
                <a:solidFill>
                  <a:srgbClr val="FF0000"/>
                </a:solidFill>
                <a:latin typeface="Times New Roman" pitchFamily="18" charset="0"/>
              </a:rPr>
              <a:t>hỏi</a:t>
            </a:r>
            <a:r>
              <a:rPr lang="en-US" altLang="en-US" dirty="0">
                <a:solidFill>
                  <a:srgbClr val="FF0000"/>
                </a:solidFill>
                <a:latin typeface="Times New Roman" pitchFamily="18" charset="0"/>
              </a:rPr>
              <a:t> </a:t>
            </a:r>
            <a:r>
              <a:rPr lang="en-US" altLang="en-US" dirty="0" err="1">
                <a:solidFill>
                  <a:srgbClr val="FF0000"/>
                </a:solidFill>
                <a:latin typeface="Times New Roman" pitchFamily="18" charset="0"/>
              </a:rPr>
              <a:t>đã</a:t>
            </a:r>
            <a:r>
              <a:rPr lang="en-US" altLang="en-US" dirty="0">
                <a:solidFill>
                  <a:srgbClr val="FF0000"/>
                </a:solidFill>
                <a:latin typeface="Times New Roman" pitchFamily="18" charset="0"/>
              </a:rPr>
              <a:t> </a:t>
            </a:r>
            <a:r>
              <a:rPr lang="en-US" altLang="en-US" dirty="0" err="1">
                <a:solidFill>
                  <a:srgbClr val="FF0000"/>
                </a:solidFill>
                <a:latin typeface="Times New Roman" pitchFamily="18" charset="0"/>
              </a:rPr>
              <a:t>ít</a:t>
            </a:r>
            <a:r>
              <a:rPr lang="en-US" altLang="en-US" dirty="0">
                <a:solidFill>
                  <a:srgbClr val="FF0000"/>
                </a:solidFill>
                <a:latin typeface="Times New Roman" pitchFamily="18" charset="0"/>
              </a:rPr>
              <a:t> </a:t>
            </a:r>
            <a:r>
              <a:rPr lang="en-US" altLang="en-US" dirty="0" err="1">
                <a:solidFill>
                  <a:srgbClr val="FF0000"/>
                </a:solidFill>
                <a:latin typeface="Times New Roman" pitchFamily="18" charset="0"/>
              </a:rPr>
              <a:t>nhiều</a:t>
            </a:r>
            <a:r>
              <a:rPr lang="en-US" altLang="en-US" dirty="0">
                <a:solidFill>
                  <a:srgbClr val="FF0000"/>
                </a:solidFill>
                <a:latin typeface="Times New Roman" pitchFamily="18" charset="0"/>
              </a:rPr>
              <a:t> </a:t>
            </a:r>
            <a:r>
              <a:rPr lang="en-US" altLang="en-US" dirty="0" err="1">
                <a:solidFill>
                  <a:srgbClr val="FF0000"/>
                </a:solidFill>
                <a:latin typeface="Times New Roman" pitchFamily="18" charset="0"/>
              </a:rPr>
              <a:t>khẳng</a:t>
            </a:r>
            <a:r>
              <a:rPr lang="en-US" altLang="en-US" dirty="0">
                <a:solidFill>
                  <a:srgbClr val="FF0000"/>
                </a:solidFill>
                <a:latin typeface="Times New Roman" pitchFamily="18" charset="0"/>
              </a:rPr>
              <a:t> </a:t>
            </a:r>
            <a:r>
              <a:rPr lang="en-US" altLang="en-US" dirty="0" err="1">
                <a:solidFill>
                  <a:srgbClr val="FF0000"/>
                </a:solidFill>
                <a:latin typeface="Times New Roman" pitchFamily="18" charset="0"/>
              </a:rPr>
              <a:t>định</a:t>
            </a:r>
            <a:endParaRPr lang="en-US" altLang="en-US" dirty="0">
              <a:solidFill>
                <a:srgbClr val="FF0000"/>
              </a:solidFill>
              <a:latin typeface="Times New Roman" pitchFamily="18" charset="0"/>
            </a:endParaRPr>
          </a:p>
          <a:p>
            <a:pPr marL="514350" indent="-514350">
              <a:buNone/>
            </a:pPr>
            <a:r>
              <a:rPr lang="en-US" dirty="0">
                <a:solidFill>
                  <a:srgbClr val="0000FF"/>
                </a:solidFill>
                <a:latin typeface="Times New Roman" pitchFamily="18" charset="0"/>
                <a:cs typeface="Times New Roman" pitchFamily="18" charset="0"/>
              </a:rPr>
              <a:t>b. Con </a:t>
            </a:r>
            <a:r>
              <a:rPr lang="en-US" dirty="0" err="1">
                <a:solidFill>
                  <a:srgbClr val="0000FF"/>
                </a:solidFill>
                <a:latin typeface="Times New Roman" pitchFamily="18" charset="0"/>
                <a:cs typeface="Times New Roman" pitchFamily="18" charset="0"/>
              </a:rPr>
              <a:t>chó</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là</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của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cháu</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nó</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mua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đấy</a:t>
            </a:r>
            <a:r>
              <a:rPr lang="en-US"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chứ</a:t>
            </a:r>
            <a:r>
              <a:rPr lang="en-US" b="1" dirty="0">
                <a:solidFill>
                  <a:srgbClr val="0000FF"/>
                </a:solidFill>
                <a:latin typeface="Times New Roman" pitchFamily="18" charset="0"/>
                <a:cs typeface="Times New Roman" pitchFamily="18" charset="0"/>
              </a:rPr>
              <a:t> </a:t>
            </a:r>
            <a:r>
              <a:rPr lang="en-US" dirty="0">
                <a:solidFill>
                  <a:srgbClr val="0000FF"/>
                </a:solidFill>
                <a:latin typeface="Times New Roman" pitchFamily="18" charset="0"/>
                <a:cs typeface="Times New Roman" pitchFamily="18" charset="0"/>
              </a:rPr>
              <a:t>!...</a:t>
            </a:r>
            <a:r>
              <a:rPr lang="en-US" altLang="en-US" dirty="0">
                <a:solidFill>
                  <a:srgbClr val="0000FF"/>
                </a:solidFill>
                <a:latin typeface="Times New Roman" pitchFamily="18" charset="0"/>
                <a:sym typeface="Wingdings" pitchFamily="2" charset="2"/>
              </a:rPr>
              <a:t> </a:t>
            </a:r>
          </a:p>
          <a:p>
            <a:pPr marL="514350" indent="-514350">
              <a:buNone/>
            </a:pPr>
            <a:r>
              <a:rPr lang="en-US" altLang="en-US" dirty="0">
                <a:solidFill>
                  <a:srgbClr val="FF0000"/>
                </a:solidFill>
                <a:latin typeface="Times New Roman" pitchFamily="18" charset="0"/>
                <a:sym typeface="Wingdings" pitchFamily="2" charset="2"/>
              </a:rPr>
              <a:t></a:t>
            </a:r>
            <a:r>
              <a:rPr lang="en-US" altLang="en-US" dirty="0" err="1">
                <a:solidFill>
                  <a:srgbClr val="FF0000"/>
                </a:solidFill>
                <a:latin typeface="Times New Roman" pitchFamily="18" charset="0"/>
                <a:sym typeface="Wingdings" pitchFamily="2" charset="2"/>
              </a:rPr>
              <a:t>chứ</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nhấn</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mạnh</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điều</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vừa</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khẳng</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định</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cho</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là</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không</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thể</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khác</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được</a:t>
            </a:r>
            <a:endParaRPr lang="en-US" altLang="en-US" dirty="0">
              <a:solidFill>
                <a:srgbClr val="FF0000"/>
              </a:solidFill>
              <a:latin typeface="Times New Roman" pitchFamily="18" charset="0"/>
              <a:sym typeface="Wingdings" pitchFamily="2" charset="2"/>
            </a:endParaRPr>
          </a:p>
          <a:p>
            <a:pPr marL="514350" indent="-514350">
              <a:buNone/>
            </a:pPr>
            <a:r>
              <a:rPr lang="en-US" dirty="0">
                <a:solidFill>
                  <a:srgbClr val="0000FF"/>
                </a:solidFill>
                <a:latin typeface="Times New Roman" pitchFamily="18" charset="0"/>
                <a:cs typeface="Times New Roman" pitchFamily="18" charset="0"/>
              </a:rPr>
              <a:t>c. Con </a:t>
            </a:r>
            <a:r>
              <a:rPr lang="en-US" dirty="0" err="1">
                <a:solidFill>
                  <a:srgbClr val="0000FF"/>
                </a:solidFill>
                <a:latin typeface="Times New Roman" pitchFamily="18" charset="0"/>
                <a:cs typeface="Times New Roman" pitchFamily="18" charset="0"/>
              </a:rPr>
              <a:t>người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đáng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kính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ấy</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bây</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giờ</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cũng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theo</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gót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Binh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Tư</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để</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có</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ăn</a:t>
            </a:r>
            <a:r>
              <a:rPr lang="en-US" dirty="0">
                <a:solidFill>
                  <a:srgbClr val="0000FF"/>
                </a:solidFill>
                <a:latin typeface="Times New Roman" pitchFamily="18" charset="0"/>
                <a:cs typeface="Times New Roman" pitchFamily="18" charset="0"/>
              </a:rPr>
              <a:t> </a:t>
            </a:r>
            <a:r>
              <a:rPr lang="en-US" b="1" i="1" dirty="0">
                <a:solidFill>
                  <a:srgbClr val="0000FF"/>
                </a:solidFill>
                <a:latin typeface="Times New Roman" pitchFamily="18" charset="0"/>
                <a:cs typeface="Times New Roman" pitchFamily="18" charset="0"/>
              </a:rPr>
              <a:t>ư</a:t>
            </a:r>
            <a:r>
              <a:rPr lang="en-US" dirty="0">
                <a:solidFill>
                  <a:srgbClr val="0000FF"/>
                </a:solidFill>
                <a:latin typeface="Times New Roman" pitchFamily="18" charset="0"/>
                <a:cs typeface="Times New Roman" pitchFamily="18" charset="0"/>
              </a:rPr>
              <a:t>?</a:t>
            </a:r>
          </a:p>
          <a:p>
            <a:pPr marL="514350" indent="-514350">
              <a:buNone/>
            </a:pPr>
            <a:r>
              <a:rPr lang="en-US" altLang="en-US" dirty="0">
                <a:solidFill>
                  <a:srgbClr val="FF0000"/>
                </a:solidFill>
                <a:latin typeface="Times New Roman" pitchFamily="18" charset="0"/>
                <a:sym typeface="Wingdings" pitchFamily="2" charset="2"/>
              </a:rPr>
              <a:t> </a:t>
            </a:r>
            <a:r>
              <a:rPr lang="en-US" altLang="en-US" dirty="0">
                <a:solidFill>
                  <a:srgbClr val="FF0000"/>
                </a:solidFill>
                <a:latin typeface="Times New Roman" pitchFamily="18" charset="0"/>
                <a:cs typeface="Times New Roman" pitchFamily="18" charset="0"/>
                <a:sym typeface="Wingdings" pitchFamily="2" charset="2"/>
              </a:rPr>
              <a:t>ư</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hỏi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với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thái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độ</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phân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vân</a:t>
            </a:r>
            <a:endParaRPr lang="en-US" dirty="0">
              <a:solidFill>
                <a:srgbClr val="FF0000"/>
              </a:solidFill>
              <a:latin typeface="Times New Roman" pitchFamily="18" charset="0"/>
              <a:cs typeface="Times New Roman" pitchFamily="18" charset="0"/>
            </a:endParaRPr>
          </a:p>
          <a:p>
            <a:pPr marL="514350" indent="-514350">
              <a:buNone/>
            </a:pPr>
            <a:endParaRPr lang="en-US" dirty="0">
              <a:latin typeface="Times New Roman" pitchFamily="18" charset="0"/>
              <a:cs typeface="Times New Roman" pitchFamily="18" charset="0"/>
            </a:endParaRPr>
          </a:p>
          <a:p>
            <a:pPr marL="514350" indent="-51435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3350"/>
            <a:ext cx="8991600" cy="5010150"/>
          </a:xfrm>
        </p:spPr>
        <p:txBody>
          <a:bodyPr>
            <a:noAutofit/>
          </a:bodyPr>
          <a:lstStyle/>
          <a:p>
            <a:pPr>
              <a:buNone/>
            </a:pPr>
            <a:r>
              <a:rPr lang="en-US" dirty="0">
                <a:solidFill>
                  <a:srgbClr val="0000FF"/>
                </a:solidFill>
                <a:latin typeface="Times New Roman" pitchFamily="18" charset="0"/>
                <a:cs typeface="Times New Roman" pitchFamily="18" charset="0"/>
              </a:rPr>
              <a:t>d. Sao </a:t>
            </a:r>
            <a:r>
              <a:rPr lang="en-US" dirty="0" err="1">
                <a:solidFill>
                  <a:srgbClr val="0000FF"/>
                </a:solidFill>
                <a:latin typeface="Times New Roman" pitchFamily="18" charset="0"/>
                <a:cs typeface="Times New Roman" pitchFamily="18" charset="0"/>
              </a:rPr>
              <a:t>bố</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mãi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không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về</a:t>
            </a:r>
            <a:r>
              <a:rPr lang="en-US"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nhỉ</a:t>
            </a:r>
            <a:r>
              <a:rPr lang="en-US" dirty="0">
                <a:solidFill>
                  <a:srgbClr val="0000FF"/>
                </a:solidFill>
                <a:latin typeface="Times New Roman" pitchFamily="18" charset="0"/>
                <a:cs typeface="Times New Roman" pitchFamily="18" charset="0"/>
              </a:rPr>
              <a:t>?</a:t>
            </a:r>
          </a:p>
          <a:p>
            <a:pPr>
              <a:buNone/>
            </a:pPr>
            <a:r>
              <a:rPr lang="en-US" altLang="en-US" dirty="0">
                <a:solidFill>
                  <a:srgbClr val="FF0000"/>
                </a:solidFill>
                <a:latin typeface="Times New Roman" pitchFamily="18" charset="0"/>
                <a:sym typeface="Wingdings" pitchFamily="2" charset="2"/>
              </a:rPr>
              <a:t></a:t>
            </a:r>
            <a:r>
              <a:rPr lang="en-US" altLang="en-US" dirty="0" err="1">
                <a:solidFill>
                  <a:srgbClr val="FF0000"/>
                </a:solidFill>
                <a:latin typeface="Times New Roman" pitchFamily="18" charset="0"/>
                <a:sym typeface="Wingdings" pitchFamily="2" charset="2"/>
              </a:rPr>
              <a:t>Nhỉ</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thái</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độ</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thân</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mật</a:t>
            </a:r>
            <a:endParaRPr lang="en-US" dirty="0">
              <a:solidFill>
                <a:srgbClr val="0000FF"/>
              </a:solidFill>
              <a:latin typeface="Times New Roman" pitchFamily="18" charset="0"/>
              <a:cs typeface="Times New Roman" pitchFamily="18" charset="0"/>
            </a:endParaRPr>
          </a:p>
          <a:p>
            <a:pPr>
              <a:buNone/>
            </a:pPr>
            <a:r>
              <a:rPr lang="en-US" dirty="0">
                <a:solidFill>
                  <a:srgbClr val="0000FF"/>
                </a:solidFill>
                <a:latin typeface="Times New Roman" pitchFamily="18" charset="0"/>
                <a:cs typeface="Times New Roman" pitchFamily="18" charset="0"/>
              </a:rPr>
              <a:t>e. </a:t>
            </a:r>
            <a:r>
              <a:rPr lang="en-US" dirty="0" err="1">
                <a:solidFill>
                  <a:srgbClr val="0000FF"/>
                </a:solidFill>
                <a:latin typeface="Times New Roman" pitchFamily="18" charset="0"/>
                <a:cs typeface="Times New Roman" pitchFamily="18" charset="0"/>
              </a:rPr>
              <a:t>Về</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trường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mới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em</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cố</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gắng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học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tập</a:t>
            </a:r>
            <a:r>
              <a:rPr lang="en-US"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nhé</a:t>
            </a:r>
            <a:r>
              <a:rPr lang="en-US" dirty="0">
                <a:solidFill>
                  <a:srgbClr val="0000FF"/>
                </a:solidFill>
                <a:latin typeface="Times New Roman" pitchFamily="18" charset="0"/>
                <a:cs typeface="Times New Roman" pitchFamily="18" charset="0"/>
              </a:rPr>
              <a:t>!</a:t>
            </a:r>
          </a:p>
          <a:p>
            <a:pPr>
              <a:buNone/>
            </a:pPr>
            <a:r>
              <a:rPr lang="en-US" altLang="en-US" dirty="0">
                <a:solidFill>
                  <a:srgbClr val="FF0000"/>
                </a:solidFill>
                <a:latin typeface="Times New Roman" pitchFamily="18" charset="0"/>
                <a:sym typeface="Wingdings" pitchFamily="2" charset="2"/>
              </a:rPr>
              <a:t></a:t>
            </a:r>
            <a:r>
              <a:rPr lang="en-US" altLang="en-US" dirty="0" err="1">
                <a:solidFill>
                  <a:srgbClr val="FF0000"/>
                </a:solidFill>
                <a:latin typeface="Times New Roman" pitchFamily="18" charset="0"/>
                <a:sym typeface="Wingdings" pitchFamily="2" charset="2"/>
              </a:rPr>
              <a:t>nhé</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dặn</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dò</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thái</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độ</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thân</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mật</a:t>
            </a:r>
            <a:endParaRPr lang="en-US" dirty="0">
              <a:solidFill>
                <a:srgbClr val="0000FF"/>
              </a:solidFill>
              <a:latin typeface="Times New Roman" pitchFamily="18" charset="0"/>
              <a:cs typeface="Times New Roman" pitchFamily="18" charset="0"/>
            </a:endParaRPr>
          </a:p>
          <a:p>
            <a:pPr>
              <a:buNone/>
            </a:pPr>
            <a:r>
              <a:rPr lang="en-US" dirty="0">
                <a:solidFill>
                  <a:srgbClr val="0000FF"/>
                </a:solidFill>
                <a:latin typeface="Times New Roman" pitchFamily="18" charset="0"/>
                <a:cs typeface="Times New Roman" pitchFamily="18" charset="0"/>
              </a:rPr>
              <a:t>g. </a:t>
            </a:r>
            <a:r>
              <a:rPr lang="en-US" dirty="0" err="1">
                <a:solidFill>
                  <a:srgbClr val="0000FF"/>
                </a:solidFill>
                <a:latin typeface="Times New Roman" pitchFamily="18" charset="0"/>
                <a:cs typeface="Times New Roman" pitchFamily="18" charset="0"/>
              </a:rPr>
              <a:t>Thôi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thì</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cứ</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chia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ra</a:t>
            </a:r>
            <a:r>
              <a:rPr lang="en-US"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vậy</a:t>
            </a:r>
            <a:r>
              <a:rPr lang="en-US" dirty="0">
                <a:solidFill>
                  <a:srgbClr val="0000FF"/>
                </a:solidFill>
                <a:latin typeface="Times New Roman" pitchFamily="18" charset="0"/>
                <a:cs typeface="Times New Roman" pitchFamily="18" charset="0"/>
              </a:rPr>
              <a:t>.</a:t>
            </a:r>
          </a:p>
          <a:p>
            <a:pPr>
              <a:buNone/>
            </a:pPr>
            <a:r>
              <a:rPr lang="en-US" altLang="en-US" dirty="0">
                <a:solidFill>
                  <a:srgbClr val="FF0000"/>
                </a:solidFill>
                <a:latin typeface="Times New Roman" pitchFamily="18" charset="0"/>
                <a:sym typeface="Wingdings" pitchFamily="2" charset="2"/>
              </a:rPr>
              <a:t></a:t>
            </a:r>
            <a:r>
              <a:rPr lang="en-US" altLang="en-US" dirty="0" err="1">
                <a:solidFill>
                  <a:srgbClr val="FF0000"/>
                </a:solidFill>
                <a:latin typeface="Times New Roman" pitchFamily="18" charset="0"/>
                <a:sym typeface="Wingdings" pitchFamily="2" charset="2"/>
              </a:rPr>
              <a:t>vậy</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thái</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độ</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miễn</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cưỡng</a:t>
            </a:r>
            <a:endParaRPr lang="en-US" altLang="en-US" dirty="0">
              <a:solidFill>
                <a:srgbClr val="FF0000"/>
              </a:solidFill>
              <a:latin typeface="Times New Roman" pitchFamily="18" charset="0"/>
              <a:sym typeface="Wingdings" pitchFamily="2" charset="2"/>
            </a:endParaRPr>
          </a:p>
          <a:p>
            <a:pPr>
              <a:buNone/>
            </a:pPr>
            <a:r>
              <a:rPr lang="en-US" dirty="0">
                <a:solidFill>
                  <a:srgbClr val="0000FF"/>
                </a:solidFill>
                <a:latin typeface="Times New Roman" pitchFamily="18" charset="0"/>
                <a:cs typeface="Times New Roman" pitchFamily="18" charset="0"/>
                <a:sym typeface="Wingdings" pitchFamily="2" charset="2"/>
              </a:rPr>
              <a:t>h. </a:t>
            </a:r>
            <a:r>
              <a:rPr lang="en-US" dirty="0" err="1">
                <a:solidFill>
                  <a:srgbClr val="0000FF"/>
                </a:solidFill>
                <a:latin typeface="Times New Roman" pitchFamily="18" charset="0"/>
                <a:cs typeface="Times New Roman" pitchFamily="18" charset="0"/>
                <a:sym typeface="Wingdings" pitchFamily="2" charset="2"/>
              </a:rPr>
              <a:t>Trưa</a:t>
            </a:r>
            <a:r>
              <a:rPr lang="en-US" dirty="0">
                <a:solidFill>
                  <a:srgbClr val="0000FF"/>
                </a:solidFill>
                <a:latin typeface="Times New Roman" pitchFamily="18" charset="0"/>
                <a:cs typeface="Times New Roman" pitchFamily="18" charset="0"/>
                <a:sym typeface="Wingdings" pitchFamily="2" charset="2"/>
              </a:rPr>
              <a:t> nay </a:t>
            </a:r>
            <a:r>
              <a:rPr lang="en-US" dirty="0" err="1">
                <a:solidFill>
                  <a:srgbClr val="0000FF"/>
                </a:solidFill>
                <a:latin typeface="Times New Roman" pitchFamily="18" charset="0"/>
                <a:cs typeface="Times New Roman" pitchFamily="18" charset="0"/>
                <a:sym typeface="Wingdings" pitchFamily="2" charset="2"/>
              </a:rPr>
              <a:t>các</a:t>
            </a:r>
            <a:r>
              <a:rPr lang="en-US" dirty="0">
                <a:solidFill>
                  <a:srgbClr val="0000FF"/>
                </a:solidFill>
                <a:latin typeface="Times New Roman" pitchFamily="18" charset="0"/>
                <a:cs typeface="Times New Roman" pitchFamily="18" charset="0"/>
                <a:sym typeface="Wingdings" pitchFamily="2" charset="2"/>
              </a:rPr>
              <a:t> </a:t>
            </a:r>
            <a:r>
              <a:rPr lang="en-US" dirty="0" err="1">
                <a:solidFill>
                  <a:srgbClr val="0000FF"/>
                </a:solidFill>
                <a:latin typeface="Times New Roman" pitchFamily="18" charset="0"/>
                <a:cs typeface="Times New Roman" pitchFamily="18" charset="0"/>
                <a:sym typeface="Wingdings" pitchFamily="2" charset="2"/>
              </a:rPr>
              <a:t>em</a:t>
            </a:r>
            <a:r>
              <a:rPr lang="en-US" dirty="0">
                <a:solidFill>
                  <a:srgbClr val="0000FF"/>
                </a:solidFill>
                <a:latin typeface="Times New Roman" pitchFamily="18" charset="0"/>
                <a:cs typeface="Times New Roman" pitchFamily="18" charset="0"/>
                <a:sym typeface="Wingdings" pitchFamily="2" charset="2"/>
              </a:rPr>
              <a:t> </a:t>
            </a:r>
            <a:r>
              <a:rPr lang="en-US" dirty="0" err="1">
                <a:solidFill>
                  <a:srgbClr val="0000FF"/>
                </a:solidFill>
                <a:latin typeface="Times New Roman" pitchFamily="18" charset="0"/>
                <a:cs typeface="Times New Roman" pitchFamily="18" charset="0"/>
                <a:sym typeface="Wingdings" pitchFamily="2" charset="2"/>
              </a:rPr>
              <a:t>còn</a:t>
            </a:r>
            <a:r>
              <a:rPr lang="en-US" dirty="0">
                <a:solidFill>
                  <a:srgbClr val="0000FF"/>
                </a:solidFill>
                <a:latin typeface="Times New Roman" pitchFamily="18" charset="0"/>
                <a:cs typeface="Times New Roman" pitchFamily="18" charset="0"/>
                <a:sym typeface="Wingdings" pitchFamily="2" charset="2"/>
              </a:rPr>
              <a:t> </a:t>
            </a:r>
            <a:r>
              <a:rPr lang="en-US" dirty="0" err="1">
                <a:solidFill>
                  <a:srgbClr val="0000FF"/>
                </a:solidFill>
                <a:latin typeface="Times New Roman" pitchFamily="18" charset="0"/>
                <a:cs typeface="Times New Roman" pitchFamily="18" charset="0"/>
                <a:sym typeface="Wingdings" pitchFamily="2" charset="2"/>
              </a:rPr>
              <a:t>được</a:t>
            </a:r>
            <a:r>
              <a:rPr lang="en-US" dirty="0">
                <a:solidFill>
                  <a:srgbClr val="0000FF"/>
                </a:solidFill>
                <a:latin typeface="Times New Roman" pitchFamily="18" charset="0"/>
                <a:cs typeface="Times New Roman" pitchFamily="18" charset="0"/>
                <a:sym typeface="Wingdings" pitchFamily="2" charset="2"/>
              </a:rPr>
              <a:t> </a:t>
            </a:r>
            <a:r>
              <a:rPr lang="en-US" dirty="0" err="1">
                <a:solidFill>
                  <a:srgbClr val="0000FF"/>
                </a:solidFill>
                <a:latin typeface="Times New Roman" pitchFamily="18" charset="0"/>
                <a:cs typeface="Times New Roman" pitchFamily="18" charset="0"/>
                <a:sym typeface="Wingdings" pitchFamily="2" charset="2"/>
              </a:rPr>
              <a:t>về</a:t>
            </a:r>
            <a:r>
              <a:rPr lang="en-US" dirty="0">
                <a:solidFill>
                  <a:srgbClr val="0000FF"/>
                </a:solidFill>
                <a:latin typeface="Times New Roman" pitchFamily="18" charset="0"/>
                <a:cs typeface="Times New Roman" pitchFamily="18" charset="0"/>
                <a:sym typeface="Wingdings" pitchFamily="2" charset="2"/>
              </a:rPr>
              <a:t> </a:t>
            </a:r>
            <a:r>
              <a:rPr lang="en-US" dirty="0" err="1">
                <a:solidFill>
                  <a:srgbClr val="0000FF"/>
                </a:solidFill>
                <a:latin typeface="Times New Roman" pitchFamily="18" charset="0"/>
                <a:cs typeface="Times New Roman" pitchFamily="18" charset="0"/>
                <a:sym typeface="Wingdings" pitchFamily="2" charset="2"/>
              </a:rPr>
              <a:t>nhà</a:t>
            </a:r>
            <a:r>
              <a:rPr lang="en-US" dirty="0">
                <a:solidFill>
                  <a:srgbClr val="0000FF"/>
                </a:solidFill>
                <a:latin typeface="Times New Roman" pitchFamily="18" charset="0"/>
                <a:cs typeface="Times New Roman" pitchFamily="18" charset="0"/>
                <a:sym typeface="Wingdings" pitchFamily="2" charset="2"/>
              </a:rPr>
              <a:t> </a:t>
            </a:r>
            <a:r>
              <a:rPr lang="en-US" b="1" i="1" dirty="0" err="1">
                <a:solidFill>
                  <a:srgbClr val="0000FF"/>
                </a:solidFill>
                <a:latin typeface="Times New Roman" pitchFamily="18" charset="0"/>
                <a:cs typeface="Times New Roman" pitchFamily="18" charset="0"/>
                <a:sym typeface="Wingdings" pitchFamily="2" charset="2"/>
              </a:rPr>
              <a:t>cơ</a:t>
            </a:r>
            <a:r>
              <a:rPr lang="en-US" b="1" i="1" dirty="0">
                <a:solidFill>
                  <a:srgbClr val="0000FF"/>
                </a:solidFill>
                <a:latin typeface="Times New Roman" pitchFamily="18" charset="0"/>
                <a:cs typeface="Times New Roman" pitchFamily="18" charset="0"/>
                <a:sym typeface="Wingdings" pitchFamily="2" charset="2"/>
              </a:rPr>
              <a:t> </a:t>
            </a:r>
            <a:r>
              <a:rPr lang="en-US" b="1" i="1" dirty="0" err="1">
                <a:solidFill>
                  <a:srgbClr val="0000FF"/>
                </a:solidFill>
                <a:latin typeface="Times New Roman" pitchFamily="18" charset="0"/>
                <a:cs typeface="Times New Roman" pitchFamily="18" charset="0"/>
                <a:sym typeface="Wingdings" pitchFamily="2" charset="2"/>
              </a:rPr>
              <a:t>mà</a:t>
            </a:r>
            <a:r>
              <a:rPr lang="en-US" dirty="0">
                <a:solidFill>
                  <a:srgbClr val="0000FF"/>
                </a:solidFill>
                <a:latin typeface="Times New Roman" pitchFamily="18" charset="0"/>
                <a:cs typeface="Times New Roman" pitchFamily="18" charset="0"/>
                <a:sym typeface="Wingdings" pitchFamily="2" charset="2"/>
              </a:rPr>
              <a:t>.</a:t>
            </a:r>
          </a:p>
          <a:p>
            <a:pPr>
              <a:buNone/>
            </a:pP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Cơ</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mà</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thái</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độ</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thuyết</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phục</a:t>
            </a:r>
            <a:r>
              <a:rPr lang="en-US" altLang="en-US" dirty="0">
                <a:solidFill>
                  <a:srgbClr val="FF0000"/>
                </a:solidFill>
                <a:latin typeface="Times New Roman" pitchFamily="18" charset="0"/>
                <a:sym typeface="Wingdings" pitchFamily="2" charset="2"/>
              </a:rPr>
              <a:t>.</a:t>
            </a:r>
            <a:endParaRPr lang="en-US"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ext Box 2"/>
          <p:cNvSpPr txBox="1">
            <a:spLocks noChangeArrowheads="1"/>
          </p:cNvSpPr>
          <p:nvPr/>
        </p:nvSpPr>
        <p:spPr bwMode="auto">
          <a:xfrm>
            <a:off x="76200" y="228422"/>
            <a:ext cx="8991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b="1" dirty="0">
                <a:latin typeface="Times New Roman" pitchFamily="18" charset="0"/>
              </a:rPr>
              <a:t> </a:t>
            </a:r>
            <a:r>
              <a:rPr lang="en-US" sz="3600" b="1" dirty="0" err="1">
                <a:solidFill>
                  <a:srgbClr val="0000FF"/>
                </a:solidFill>
                <a:latin typeface="Times New Roman" pitchFamily="18" charset="0"/>
              </a:rPr>
              <a:t>Bài</a:t>
            </a:r>
            <a:r>
              <a:rPr lang="en-US" sz="3600" b="1" dirty="0">
                <a:solidFill>
                  <a:srgbClr val="0000FF"/>
                </a:solidFill>
                <a:latin typeface="Times New Roman" pitchFamily="18" charset="0"/>
              </a:rPr>
              <a:t> 3: </a:t>
            </a:r>
            <a:r>
              <a:rPr lang="en-US" sz="3600" b="1" dirty="0" err="1">
                <a:solidFill>
                  <a:srgbClr val="0000FF"/>
                </a:solidFill>
                <a:latin typeface="Times New Roman" pitchFamily="18" charset="0"/>
              </a:rPr>
              <a:t>Đặt</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câu</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với</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các</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tình</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thái</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từ</a:t>
            </a:r>
            <a:r>
              <a:rPr lang="en-US" sz="3600" b="1" dirty="0">
                <a:solidFill>
                  <a:srgbClr val="0000FF"/>
                </a:solidFill>
                <a:latin typeface="Times New Roman" pitchFamily="18" charset="0"/>
              </a:rPr>
              <a:t>: </a:t>
            </a:r>
            <a:r>
              <a:rPr lang="en-US" sz="4000" b="1" i="1" dirty="0" err="1">
                <a:solidFill>
                  <a:srgbClr val="0000FF"/>
                </a:solidFill>
                <a:latin typeface="Times New Roman" pitchFamily="18" charset="0"/>
              </a:rPr>
              <a:t>mà</a:t>
            </a:r>
            <a:r>
              <a:rPr lang="en-US" sz="4000" b="1" i="1" dirty="0">
                <a:solidFill>
                  <a:srgbClr val="0000FF"/>
                </a:solidFill>
                <a:latin typeface="Times New Roman" pitchFamily="18" charset="0"/>
              </a:rPr>
              <a:t>, </a:t>
            </a:r>
            <a:r>
              <a:rPr lang="en-US" sz="4000" b="1" i="1" dirty="0" err="1">
                <a:solidFill>
                  <a:srgbClr val="0000FF"/>
                </a:solidFill>
                <a:latin typeface="Times New Roman" pitchFamily="18" charset="0"/>
              </a:rPr>
              <a:t>đấy</a:t>
            </a:r>
            <a:r>
              <a:rPr lang="en-US" sz="4000" b="1" i="1" dirty="0">
                <a:solidFill>
                  <a:srgbClr val="0000FF"/>
                </a:solidFill>
                <a:latin typeface="Times New Roman" pitchFamily="18" charset="0"/>
              </a:rPr>
              <a:t>, </a:t>
            </a:r>
            <a:r>
              <a:rPr lang="en-US" sz="4000" b="1" i="1" dirty="0" err="1">
                <a:solidFill>
                  <a:srgbClr val="0000FF"/>
                </a:solidFill>
                <a:latin typeface="Times New Roman" pitchFamily="18" charset="0"/>
              </a:rPr>
              <a:t>chứ</a:t>
            </a:r>
            <a:r>
              <a:rPr lang="en-US" sz="4000" b="1" i="1" dirty="0">
                <a:solidFill>
                  <a:srgbClr val="0000FF"/>
                </a:solidFill>
                <a:latin typeface="Times New Roman" pitchFamily="18" charset="0"/>
              </a:rPr>
              <a:t> </a:t>
            </a:r>
            <a:r>
              <a:rPr lang="en-US" sz="4000" b="1" i="1" dirty="0" err="1">
                <a:solidFill>
                  <a:srgbClr val="0000FF"/>
                </a:solidFill>
                <a:latin typeface="Times New Roman" pitchFamily="18" charset="0"/>
              </a:rPr>
              <a:t>lị</a:t>
            </a:r>
            <a:r>
              <a:rPr lang="en-US" sz="4000" b="1" i="1" dirty="0">
                <a:solidFill>
                  <a:srgbClr val="0000FF"/>
                </a:solidFill>
                <a:latin typeface="Times New Roman" pitchFamily="18" charset="0"/>
              </a:rPr>
              <a:t>, </a:t>
            </a:r>
            <a:r>
              <a:rPr lang="en-US" sz="4000" b="1" i="1" dirty="0" err="1">
                <a:solidFill>
                  <a:srgbClr val="0000FF"/>
                </a:solidFill>
                <a:latin typeface="Times New Roman" pitchFamily="18" charset="0"/>
              </a:rPr>
              <a:t>thôi</a:t>
            </a:r>
            <a:r>
              <a:rPr lang="en-US" sz="4000" b="1" i="1" dirty="0">
                <a:solidFill>
                  <a:srgbClr val="0000FF"/>
                </a:solidFill>
                <a:latin typeface="Times New Roman" pitchFamily="18" charset="0"/>
              </a:rPr>
              <a:t>, </a:t>
            </a:r>
            <a:r>
              <a:rPr lang="en-US" sz="4000" b="1" i="1" dirty="0" err="1">
                <a:solidFill>
                  <a:srgbClr val="0000FF"/>
                </a:solidFill>
                <a:latin typeface="Times New Roman" pitchFamily="18" charset="0"/>
              </a:rPr>
              <a:t>cơ</a:t>
            </a:r>
            <a:r>
              <a:rPr lang="en-US" sz="4000" b="1" i="1" dirty="0">
                <a:solidFill>
                  <a:srgbClr val="0000FF"/>
                </a:solidFill>
                <a:latin typeface="Times New Roman" pitchFamily="18" charset="0"/>
              </a:rPr>
              <a:t>, </a:t>
            </a:r>
            <a:r>
              <a:rPr lang="en-US" sz="4000" b="1" i="1" dirty="0" err="1">
                <a:solidFill>
                  <a:srgbClr val="0000FF"/>
                </a:solidFill>
                <a:latin typeface="Times New Roman" pitchFamily="18" charset="0"/>
              </a:rPr>
              <a:t>vậy</a:t>
            </a:r>
            <a:r>
              <a:rPr lang="en-US" sz="4000" b="1" i="1" dirty="0">
                <a:solidFill>
                  <a:srgbClr val="0000FF"/>
                </a:solidFill>
                <a:latin typeface="Times New Roman" pitchFamily="18" charset="0"/>
              </a:rPr>
              <a:t>.</a:t>
            </a:r>
            <a:endParaRPr lang="en-US" sz="4000" b="1" dirty="0">
              <a:solidFill>
                <a:srgbClr val="0000FF"/>
              </a:solidFill>
              <a:latin typeface="Times New Roman" pitchFamily="18" charset="0"/>
            </a:endParaRPr>
          </a:p>
        </p:txBody>
      </p:sp>
      <p:sp>
        <p:nvSpPr>
          <p:cNvPr id="245763" name="Text Box 3"/>
          <p:cNvSpPr txBox="1">
            <a:spLocks noChangeArrowheads="1"/>
          </p:cNvSpPr>
          <p:nvPr/>
        </p:nvSpPr>
        <p:spPr bwMode="auto">
          <a:xfrm>
            <a:off x="152400" y="1809750"/>
            <a:ext cx="8763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Tx/>
              <a:buChar char="-"/>
            </a:pPr>
            <a:r>
              <a:rPr lang="en-US" sz="3600" dirty="0">
                <a:latin typeface="Times New Roman" pitchFamily="18" charset="0"/>
              </a:rPr>
              <a:t> </a:t>
            </a:r>
            <a:r>
              <a:rPr lang="en-US" sz="3600" dirty="0" err="1">
                <a:latin typeface="Times New Roman" pitchFamily="18" charset="0"/>
              </a:rPr>
              <a:t>Điều</a:t>
            </a:r>
            <a:r>
              <a:rPr lang="en-US" sz="3600" dirty="0">
                <a:latin typeface="Times New Roman" pitchFamily="18" charset="0"/>
              </a:rPr>
              <a:t> </a:t>
            </a:r>
            <a:r>
              <a:rPr lang="en-US" sz="3600" dirty="0" err="1">
                <a:latin typeface="Times New Roman" pitchFamily="18" charset="0"/>
              </a:rPr>
              <a:t>ấy</a:t>
            </a:r>
            <a:r>
              <a:rPr lang="en-US" sz="3600" dirty="0">
                <a:latin typeface="Times New Roman" pitchFamily="18" charset="0"/>
              </a:rPr>
              <a:t> </a:t>
            </a:r>
            <a:r>
              <a:rPr lang="en-US" sz="3600" dirty="0" err="1">
                <a:latin typeface="Times New Roman" pitchFamily="18" charset="0"/>
              </a:rPr>
              <a:t>tôi</a:t>
            </a:r>
            <a:r>
              <a:rPr lang="en-US" sz="3600" dirty="0">
                <a:latin typeface="Times New Roman" pitchFamily="18" charset="0"/>
              </a:rPr>
              <a:t> </a:t>
            </a:r>
            <a:r>
              <a:rPr lang="en-US" sz="3600" dirty="0" err="1">
                <a:latin typeface="Times New Roman" pitchFamily="18" charset="0"/>
              </a:rPr>
              <a:t>đã</a:t>
            </a:r>
            <a:r>
              <a:rPr lang="en-US" sz="3600" dirty="0">
                <a:latin typeface="Times New Roman" pitchFamily="18" charset="0"/>
              </a:rPr>
              <a:t> </a:t>
            </a:r>
            <a:r>
              <a:rPr lang="en-US" sz="3600" dirty="0" err="1">
                <a:latin typeface="Times New Roman" pitchFamily="18" charset="0"/>
              </a:rPr>
              <a:t>biết</a:t>
            </a:r>
            <a:r>
              <a:rPr lang="en-US" sz="3600" dirty="0">
                <a:latin typeface="Times New Roman" pitchFamily="18" charset="0"/>
              </a:rPr>
              <a:t> </a:t>
            </a:r>
            <a:r>
              <a:rPr lang="en-US" sz="3600" dirty="0" err="1">
                <a:latin typeface="Times New Roman" pitchFamily="18" charset="0"/>
              </a:rPr>
              <a:t>trước</a:t>
            </a:r>
            <a:r>
              <a:rPr lang="en-US" sz="3600" dirty="0">
                <a:latin typeface="Times New Roman" pitchFamily="18" charset="0"/>
              </a:rPr>
              <a:t> </a:t>
            </a:r>
            <a:r>
              <a:rPr lang="en-US" sz="3600" dirty="0" err="1">
                <a:latin typeface="Times New Roman" pitchFamily="18" charset="0"/>
              </a:rPr>
              <a:t>rồi</a:t>
            </a:r>
            <a:r>
              <a:rPr lang="en-US" sz="3600" dirty="0">
                <a:latin typeface="Times New Roman" pitchFamily="18" charset="0"/>
              </a:rPr>
              <a:t> </a:t>
            </a:r>
            <a:r>
              <a:rPr lang="en-US" sz="3600" b="1" dirty="0" err="1">
                <a:solidFill>
                  <a:srgbClr val="FF0000"/>
                </a:solidFill>
                <a:latin typeface="Times New Roman" pitchFamily="18" charset="0"/>
              </a:rPr>
              <a:t>mà</a:t>
            </a:r>
            <a:r>
              <a:rPr lang="en-US" sz="3600" dirty="0">
                <a:latin typeface="Times New Roman" pitchFamily="18" charset="0"/>
              </a:rPr>
              <a:t>!</a:t>
            </a:r>
          </a:p>
          <a:p>
            <a:pPr>
              <a:buFontTx/>
              <a:buChar char="-"/>
            </a:pPr>
            <a:r>
              <a:rPr lang="en-US" sz="3600" dirty="0">
                <a:latin typeface="Times New Roman" pitchFamily="18" charset="0"/>
              </a:rPr>
              <a:t> Con </a:t>
            </a:r>
            <a:r>
              <a:rPr lang="en-US" sz="3600" dirty="0" err="1">
                <a:latin typeface="Times New Roman" pitchFamily="18" charset="0"/>
              </a:rPr>
              <a:t>phải</a:t>
            </a:r>
            <a:r>
              <a:rPr lang="en-US" sz="3600" dirty="0">
                <a:latin typeface="Times New Roman" pitchFamily="18" charset="0"/>
              </a:rPr>
              <a:t> </a:t>
            </a:r>
            <a:r>
              <a:rPr lang="en-US" sz="3600" dirty="0" err="1">
                <a:latin typeface="Times New Roman" pitchFamily="18" charset="0"/>
              </a:rPr>
              <a:t>mời</a:t>
            </a:r>
            <a:r>
              <a:rPr lang="en-US" sz="3600" dirty="0">
                <a:latin typeface="Times New Roman" pitchFamily="18" charset="0"/>
              </a:rPr>
              <a:t> </a:t>
            </a:r>
            <a:r>
              <a:rPr lang="en-US" sz="3600" dirty="0" err="1">
                <a:latin typeface="Times New Roman" pitchFamily="18" charset="0"/>
              </a:rPr>
              <a:t>mẹ</a:t>
            </a:r>
            <a:r>
              <a:rPr lang="en-US" sz="3600" dirty="0">
                <a:latin typeface="Times New Roman" pitchFamily="18" charset="0"/>
              </a:rPr>
              <a:t> </a:t>
            </a:r>
            <a:r>
              <a:rPr lang="en-US" sz="3600" dirty="0" err="1">
                <a:latin typeface="Times New Roman" pitchFamily="18" charset="0"/>
              </a:rPr>
              <a:t>xơi</a:t>
            </a:r>
            <a:r>
              <a:rPr lang="en-US" sz="3600" dirty="0">
                <a:latin typeface="Times New Roman" pitchFamily="18" charset="0"/>
              </a:rPr>
              <a:t> </a:t>
            </a:r>
            <a:r>
              <a:rPr lang="en-US" sz="3600" dirty="0" err="1">
                <a:latin typeface="Times New Roman" pitchFamily="18" charset="0"/>
              </a:rPr>
              <a:t>cơm</a:t>
            </a:r>
            <a:r>
              <a:rPr lang="en-US" sz="3600" dirty="0">
                <a:latin typeface="Times New Roman" pitchFamily="18" charset="0"/>
              </a:rPr>
              <a:t> </a:t>
            </a:r>
            <a:r>
              <a:rPr lang="en-US" sz="3600" dirty="0" err="1">
                <a:latin typeface="Times New Roman" pitchFamily="18" charset="0"/>
              </a:rPr>
              <a:t>trước</a:t>
            </a:r>
            <a:r>
              <a:rPr lang="en-US" sz="3600" dirty="0">
                <a:latin typeface="Times New Roman" pitchFamily="18" charset="0"/>
              </a:rPr>
              <a:t> </a:t>
            </a:r>
            <a:r>
              <a:rPr lang="en-US" sz="3600" b="1" dirty="0" err="1">
                <a:solidFill>
                  <a:srgbClr val="FF0000"/>
                </a:solidFill>
                <a:latin typeface="Times New Roman" pitchFamily="18" charset="0"/>
              </a:rPr>
              <a:t>chứ</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lị</a:t>
            </a:r>
            <a:r>
              <a:rPr lang="en-US" sz="3600" dirty="0">
                <a:latin typeface="Times New Roman" pitchFamily="18" charset="0"/>
              </a:rPr>
              <a:t>!</a:t>
            </a:r>
          </a:p>
          <a:p>
            <a:r>
              <a:rPr lang="en-US" sz="3600" dirty="0">
                <a:latin typeface="Times New Roman" pitchFamily="18" charset="0"/>
              </a:rPr>
              <a:t>- </a:t>
            </a:r>
            <a:r>
              <a:rPr lang="en-US" sz="3600" dirty="0" err="1">
                <a:latin typeface="Times New Roman" pitchFamily="18" charset="0"/>
              </a:rPr>
              <a:t>Chúng</a:t>
            </a:r>
            <a:r>
              <a:rPr lang="en-US" sz="3600" dirty="0">
                <a:latin typeface="Times New Roman" pitchFamily="18" charset="0"/>
              </a:rPr>
              <a:t> </a:t>
            </a:r>
            <a:r>
              <a:rPr lang="en-US" sz="3600" dirty="0" err="1">
                <a:latin typeface="Times New Roman" pitchFamily="18" charset="0"/>
              </a:rPr>
              <a:t>ta</a:t>
            </a:r>
            <a:r>
              <a:rPr lang="en-US" sz="3600" dirty="0">
                <a:latin typeface="Times New Roman" pitchFamily="18" charset="0"/>
              </a:rPr>
              <a:t> </a:t>
            </a:r>
            <a:r>
              <a:rPr lang="en-US" sz="3600" dirty="0" err="1">
                <a:latin typeface="Times New Roman" pitchFamily="18" charset="0"/>
              </a:rPr>
              <a:t>hãy</a:t>
            </a:r>
            <a:r>
              <a:rPr lang="en-US" sz="3600" dirty="0">
                <a:latin typeface="Times New Roman" pitchFamily="18" charset="0"/>
              </a:rPr>
              <a:t> </a:t>
            </a:r>
            <a:r>
              <a:rPr lang="en-US" sz="3600" dirty="0" err="1">
                <a:latin typeface="Times New Roman" pitchFamily="18" charset="0"/>
              </a:rPr>
              <a:t>đợi</a:t>
            </a:r>
            <a:r>
              <a:rPr lang="en-US" sz="3600" dirty="0">
                <a:latin typeface="Times New Roman" pitchFamily="18" charset="0"/>
              </a:rPr>
              <a:t> </a:t>
            </a:r>
            <a:r>
              <a:rPr lang="en-US" sz="3600" dirty="0" err="1">
                <a:latin typeface="Times New Roman" pitchFamily="18" charset="0"/>
              </a:rPr>
              <a:t>bạn</a:t>
            </a:r>
            <a:r>
              <a:rPr lang="en-US" sz="3600" dirty="0">
                <a:latin typeface="Times New Roman" pitchFamily="18" charset="0"/>
              </a:rPr>
              <a:t> </a:t>
            </a:r>
            <a:r>
              <a:rPr lang="en-US" sz="3600" dirty="0" err="1">
                <a:latin typeface="Times New Roman" pitchFamily="18" charset="0"/>
              </a:rPr>
              <a:t>ấy</a:t>
            </a:r>
            <a:r>
              <a:rPr lang="en-US" sz="3600" dirty="0">
                <a:latin typeface="Times New Roman" pitchFamily="18" charset="0"/>
              </a:rPr>
              <a:t> </a:t>
            </a:r>
            <a:r>
              <a:rPr lang="en-US" sz="3600" dirty="0" err="1">
                <a:latin typeface="Times New Roman" pitchFamily="18" charset="0"/>
              </a:rPr>
              <a:t>thêm</a:t>
            </a:r>
            <a:r>
              <a:rPr lang="en-US" sz="3600" dirty="0">
                <a:latin typeface="Times New Roman" pitchFamily="18" charset="0"/>
              </a:rPr>
              <a:t> </a:t>
            </a:r>
            <a:r>
              <a:rPr lang="en-US" sz="3600" dirty="0" err="1">
                <a:latin typeface="Times New Roman" pitchFamily="18" charset="0"/>
              </a:rPr>
              <a:t>nửa</a:t>
            </a:r>
            <a:r>
              <a:rPr lang="en-US" sz="3600" dirty="0">
                <a:latin typeface="Times New Roman" pitchFamily="18" charset="0"/>
              </a:rPr>
              <a:t> </a:t>
            </a:r>
            <a:r>
              <a:rPr lang="en-US" sz="3600" dirty="0" err="1">
                <a:latin typeface="Times New Roman" pitchFamily="18" charset="0"/>
              </a:rPr>
              <a:t>tiếng</a:t>
            </a:r>
            <a:r>
              <a:rPr lang="en-US" sz="3600" dirty="0">
                <a:latin typeface="Times New Roman" pitchFamily="18" charset="0"/>
              </a:rPr>
              <a:t> </a:t>
            </a:r>
            <a:r>
              <a:rPr lang="en-US" sz="3600" dirty="0" err="1">
                <a:latin typeface="Times New Roman" pitchFamily="18" charset="0"/>
              </a:rPr>
              <a:t>nữa</a:t>
            </a:r>
            <a:r>
              <a:rPr lang="en-US" sz="3600" dirty="0">
                <a:latin typeface="Times New Roman" pitchFamily="18" charset="0"/>
              </a:rPr>
              <a:t> </a:t>
            </a:r>
            <a:r>
              <a:rPr lang="en-US" sz="3600" b="1" dirty="0" err="1">
                <a:solidFill>
                  <a:srgbClr val="FF0000"/>
                </a:solidFill>
                <a:latin typeface="Times New Roman" pitchFamily="18" charset="0"/>
              </a:rPr>
              <a:t>vậy</a:t>
            </a:r>
            <a:r>
              <a:rPr lang="en-US" sz="3600" dirty="0">
                <a:latin typeface="Times New Roman" pitchFamily="18" charset="0"/>
              </a:rPr>
              <a:t>.</a:t>
            </a:r>
          </a:p>
        </p:txBody>
      </p:sp>
    </p:spTree>
    <p:extLst>
      <p:ext uri="{BB962C8B-B14F-4D97-AF65-F5344CB8AC3E}">
        <p14:creationId xmlns:p14="http://schemas.microsoft.com/office/powerpoint/2010/main" val="514593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762">
                                            <p:txEl>
                                              <p:pRg st="0" end="0"/>
                                            </p:txEl>
                                          </p:spTgt>
                                        </p:tgtEl>
                                        <p:attrNameLst>
                                          <p:attrName>style.visibility</p:attrName>
                                        </p:attrNameLst>
                                      </p:cBhvr>
                                      <p:to>
                                        <p:strVal val="visible"/>
                                      </p:to>
                                    </p:set>
                                    <p:animEffect transition="in" filter="blinds(horizontal)">
                                      <p:cBhvr>
                                        <p:cTn id="7" dur="250"/>
                                        <p:tgtEl>
                                          <p:spTgt spid="2457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45763">
                                            <p:txEl>
                                              <p:pRg st="0" end="0"/>
                                            </p:txEl>
                                          </p:spTgt>
                                        </p:tgtEl>
                                        <p:attrNameLst>
                                          <p:attrName>style.visibility</p:attrName>
                                        </p:attrNameLst>
                                      </p:cBhvr>
                                      <p:to>
                                        <p:strVal val="visible"/>
                                      </p:to>
                                    </p:set>
                                    <p:animEffect transition="in" filter="diamond(in)">
                                      <p:cBhvr>
                                        <p:cTn id="12" dur="250"/>
                                        <p:tgtEl>
                                          <p:spTgt spid="2457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45763">
                                            <p:txEl>
                                              <p:pRg st="1" end="1"/>
                                            </p:txEl>
                                          </p:spTgt>
                                        </p:tgtEl>
                                        <p:attrNameLst>
                                          <p:attrName>style.visibility</p:attrName>
                                        </p:attrNameLst>
                                      </p:cBhvr>
                                      <p:to>
                                        <p:strVal val="visible"/>
                                      </p:to>
                                    </p:set>
                                    <p:anim calcmode="lin" valueType="num">
                                      <p:cBhvr additive="base">
                                        <p:cTn id="17" dur="250" fill="hold"/>
                                        <p:tgtEl>
                                          <p:spTgt spid="245763">
                                            <p:txEl>
                                              <p:pRg st="1" end="1"/>
                                            </p:txEl>
                                          </p:spTgt>
                                        </p:tgtEl>
                                        <p:attrNameLst>
                                          <p:attrName>ppt_x</p:attrName>
                                        </p:attrNameLst>
                                      </p:cBhvr>
                                      <p:tavLst>
                                        <p:tav tm="0">
                                          <p:val>
                                            <p:strVal val="#ppt_x"/>
                                          </p:val>
                                        </p:tav>
                                        <p:tav tm="100000">
                                          <p:val>
                                            <p:strVal val="#ppt_x"/>
                                          </p:val>
                                        </p:tav>
                                      </p:tavLst>
                                    </p:anim>
                                    <p:anim calcmode="lin" valueType="num">
                                      <p:cBhvr additive="base">
                                        <p:cTn id="18" dur="250" fill="hold"/>
                                        <p:tgtEl>
                                          <p:spTgt spid="2457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245763">
                                            <p:txEl>
                                              <p:pRg st="2" end="2"/>
                                            </p:txEl>
                                          </p:spTgt>
                                        </p:tgtEl>
                                        <p:attrNameLst>
                                          <p:attrName>style.visibility</p:attrName>
                                        </p:attrNameLst>
                                      </p:cBhvr>
                                      <p:to>
                                        <p:strVal val="visible"/>
                                      </p:to>
                                    </p:set>
                                    <p:animEffect transition="in" filter="box(in)">
                                      <p:cBhvr>
                                        <p:cTn id="23" dur="250"/>
                                        <p:tgtEl>
                                          <p:spTgt spid="2457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5979"/>
            <a:ext cx="8686800" cy="917971"/>
          </a:xfrm>
        </p:spPr>
        <p:txBody>
          <a:bodyPr>
            <a:normAutofit fontScale="90000"/>
          </a:bodyPr>
          <a:lstStyle/>
          <a:p>
            <a:pPr algn="l"/>
            <a:r>
              <a:rPr lang="en-US" sz="2800" b="1" u="sng" dirty="0" err="1">
                <a:solidFill>
                  <a:srgbClr val="0000FF"/>
                </a:solidFill>
                <a:latin typeface="Times New Roman" pitchFamily="18" charset="0"/>
                <a:cs typeface="Times New Roman" pitchFamily="18" charset="0"/>
              </a:rPr>
              <a:t>Bài</a:t>
            </a:r>
            <a:r>
              <a:rPr lang="en-US" sz="2800" b="1" u="sng" dirty="0">
                <a:solidFill>
                  <a:srgbClr val="0000FF"/>
                </a:solidFill>
                <a:latin typeface="Times New Roman" pitchFamily="18" charset="0"/>
                <a:cs typeface="Times New Roman" pitchFamily="18" charset="0"/>
              </a:rPr>
              <a:t> 5</a:t>
            </a: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Tìm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tình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từ</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địa</a:t>
            </a:r>
            <a:r>
              <a:rPr lang="en-US" sz="2800" b="1" dirty="0">
                <a:solidFill>
                  <a:srgbClr val="0000FF"/>
                </a:solidFill>
                <a:latin typeface="Times New Roman" pitchFamily="18" charset="0"/>
                <a:cs typeface="Times New Roman" pitchFamily="18" charset="0"/>
              </a:rPr>
              <a:t> </a:t>
            </a:r>
            <a:r>
              <a:rPr lang="en-US" sz="2800" b="1" err="1">
                <a:solidFill>
                  <a:srgbClr val="0000FF"/>
                </a:solidFill>
                <a:latin typeface="Times New Roman" pitchFamily="18" charset="0"/>
                <a:cs typeface="Times New Roman" pitchFamily="18" charset="0"/>
              </a:rPr>
              <a:t>phương</a:t>
            </a:r>
            <a:r>
              <a:rPr lang="en-US" sz="2800" b="1">
                <a:solidFill>
                  <a:srgbClr val="0000FF"/>
                </a:solidFill>
                <a:latin typeface="Times New Roman" pitchFamily="18" charset="0"/>
                <a:cs typeface="Times New Roman" pitchFamily="18" charset="0"/>
              </a:rPr>
              <a:t> em</a:t>
            </a:r>
            <a:r>
              <a:rPr lang="en-US" sz="2800" b="1" dirty="0">
                <a:solidFill>
                  <a:srgbClr val="0000FF"/>
                </a:solidFill>
                <a:latin typeface="Times New Roman" pitchFamily="18" charset="0"/>
                <a:cs typeface="Times New Roman" pitchFamily="18" charset="0"/>
              </a:rPr>
              <a:t/>
            </a:r>
            <a:br>
              <a:rPr lang="en-US" sz="2800" b="1" dirty="0">
                <a:solidFill>
                  <a:srgbClr val="0000FF"/>
                </a:solidFill>
                <a:latin typeface="Times New Roman" pitchFamily="18" charset="0"/>
                <a:cs typeface="Times New Roman" pitchFamily="18" charset="0"/>
              </a:rPr>
            </a:br>
            <a:r>
              <a:rPr lang="en-US" sz="2800" b="1">
                <a:solidFill>
                  <a:srgbClr val="0000FF"/>
                </a:solidFill>
                <a:latin typeface="Times New Roman" pitchFamily="18" charset="0"/>
                <a:cs typeface="Times New Roman" pitchFamily="18" charset="0"/>
              </a:rPr>
              <a:t>hoặc </a:t>
            </a:r>
            <a:r>
              <a:rPr lang="en-US" sz="2800" b="1" dirty="0" err="1">
                <a:solidFill>
                  <a:srgbClr val="0000FF"/>
                </a:solidFill>
                <a:latin typeface="Times New Roman" pitchFamily="18" charset="0"/>
                <a:cs typeface="Times New Roman" pitchFamily="18" charset="0"/>
              </a:rPr>
              <a:t>tiếng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địa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biết</a:t>
            </a:r>
            <a:r>
              <a:rPr lang="en-US" sz="2800" b="1" dirty="0">
                <a:solidFill>
                  <a:srgbClr val="0000FF"/>
                </a:solidFill>
                <a:latin typeface="Times New Roman" pitchFamily="18" charset="0"/>
                <a:cs typeface="Times New Roman" pitchFamily="18" charset="0"/>
              </a:rPr>
              <a:t>.</a:t>
            </a:r>
          </a:p>
        </p:txBody>
      </p:sp>
      <p:sp>
        <p:nvSpPr>
          <p:cNvPr id="4" name="Rectangle 12"/>
          <p:cNvSpPr>
            <a:spLocks noChangeArrowheads="1"/>
          </p:cNvSpPr>
          <p:nvPr/>
        </p:nvSpPr>
        <p:spPr bwMode="auto">
          <a:xfrm>
            <a:off x="1524000" y="1015484"/>
            <a:ext cx="5943600" cy="3120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r>
              <a:rPr lang="en-US" altLang="en-US" sz="2400" b="1" u="none">
                <a:latin typeface="Times New Roman" pitchFamily="18" charset="0"/>
                <a:cs typeface="Times New Roman" pitchFamily="18" charset="0"/>
              </a:rPr>
              <a:t>Ví dụ:</a:t>
            </a:r>
          </a:p>
          <a:p>
            <a:pPr eaLnBrk="1" hangingPunct="1"/>
            <a:r>
              <a:rPr lang="en-US" altLang="en-US" sz="2400" b="1" u="none">
                <a:latin typeface="Times New Roman" pitchFamily="18" charset="0"/>
                <a:cs typeface="Times New Roman" pitchFamily="18" charset="0"/>
              </a:rPr>
              <a:t>Một số tình thái từ địa phương Nam bộ</a:t>
            </a:r>
            <a:r>
              <a:rPr lang="vi-VN" altLang="en-US" sz="2400" b="1" u="none">
                <a:latin typeface="Times New Roman" pitchFamily="18" charset="0"/>
                <a:cs typeface="Times New Roman" pitchFamily="18" charset="0"/>
              </a:rPr>
              <a:t>:</a:t>
            </a:r>
            <a:endParaRPr lang="en-US" altLang="en-US" sz="2400" b="1" u="none">
              <a:latin typeface="Times New Roman" pitchFamily="18" charset="0"/>
              <a:cs typeface="Times New Roman" pitchFamily="18" charset="0"/>
            </a:endParaRPr>
          </a:p>
          <a:p>
            <a:r>
              <a:rPr lang="en-US" altLang="en-US" sz="2400" u="none">
                <a:latin typeface="Times New Roman" pitchFamily="18" charset="0"/>
                <a:cs typeface="Times New Roman" pitchFamily="18" charset="0"/>
              </a:rPr>
              <a:t>   + Chiếc váy này đẹp quá </a:t>
            </a:r>
            <a:r>
              <a:rPr lang="en-US" altLang="en-US" sz="2400" b="1" u="none">
                <a:solidFill>
                  <a:srgbClr val="FF0000"/>
                </a:solidFill>
                <a:latin typeface="Times New Roman" pitchFamily="18" charset="0"/>
                <a:cs typeface="Times New Roman" pitchFamily="18" charset="0"/>
              </a:rPr>
              <a:t>ha</a:t>
            </a:r>
            <a:r>
              <a:rPr lang="en-US" altLang="en-US" sz="2400">
                <a:latin typeface="Times New Roman" pitchFamily="18" charset="0"/>
                <a:cs typeface="Times New Roman" pitchFamily="18" charset="0"/>
              </a:rPr>
              <a:t>? (hả)</a:t>
            </a:r>
            <a:endParaRPr lang="en-US" altLang="en-US" sz="2400" u="none">
              <a:latin typeface="Times New Roman" pitchFamily="18" charset="0"/>
              <a:cs typeface="Times New Roman" pitchFamily="18" charset="0"/>
            </a:endParaRPr>
          </a:p>
          <a:p>
            <a:pPr eaLnBrk="1" hangingPunct="1"/>
            <a:r>
              <a:rPr lang="en-US" altLang="en-US" sz="2400" u="none">
                <a:latin typeface="Times New Roman" pitchFamily="18" charset="0"/>
                <a:cs typeface="Times New Roman" pitchFamily="18" charset="0"/>
              </a:rPr>
              <a:t>   + Em ở nhà một mình </a:t>
            </a:r>
            <a:r>
              <a:rPr lang="en-US" altLang="en-US" sz="2400" b="1" u="none">
                <a:solidFill>
                  <a:srgbClr val="FF0000"/>
                </a:solidFill>
                <a:latin typeface="Times New Roman" pitchFamily="18" charset="0"/>
                <a:cs typeface="Times New Roman" pitchFamily="18" charset="0"/>
              </a:rPr>
              <a:t>nghen/heng</a:t>
            </a:r>
            <a:r>
              <a:rPr lang="en-US" altLang="en-US" sz="2400" u="none">
                <a:latin typeface="Times New Roman" pitchFamily="18" charset="0"/>
                <a:cs typeface="Times New Roman" pitchFamily="18" charset="0"/>
              </a:rPr>
              <a:t>! (nhé)</a:t>
            </a:r>
          </a:p>
          <a:p>
            <a:pPr eaLnBrk="1" hangingPunct="1"/>
            <a:r>
              <a:rPr lang="en-US" altLang="en-US" sz="2400" u="none">
                <a:latin typeface="Times New Roman" pitchFamily="18" charset="0"/>
                <a:cs typeface="Times New Roman" pitchFamily="18" charset="0"/>
              </a:rPr>
              <a:t>   + Lạnh quá chú Năm </a:t>
            </a:r>
            <a:r>
              <a:rPr lang="en-US" altLang="en-US" sz="2400" b="1" u="none">
                <a:solidFill>
                  <a:srgbClr val="FF0000"/>
                </a:solidFill>
                <a:latin typeface="Times New Roman" pitchFamily="18" charset="0"/>
                <a:cs typeface="Times New Roman" pitchFamily="18" charset="0"/>
              </a:rPr>
              <a:t>há</a:t>
            </a:r>
            <a:r>
              <a:rPr lang="en-US" altLang="en-US" sz="2400" u="none">
                <a:latin typeface="Times New Roman" pitchFamily="18" charset="0"/>
                <a:cs typeface="Times New Roman" pitchFamily="18" charset="0"/>
              </a:rPr>
              <a:t>! (nhỉ)</a:t>
            </a:r>
          </a:p>
          <a:p>
            <a:pPr eaLnBrk="1" hangingPunct="1"/>
            <a:r>
              <a:rPr lang="en-US" altLang="en-US" sz="2400" u="none">
                <a:latin typeface="Times New Roman" pitchFamily="18" charset="0"/>
                <a:cs typeface="Times New Roman" pitchFamily="18" charset="0"/>
              </a:rPr>
              <a:t>   + Má hứa với con rồi </a:t>
            </a:r>
            <a:r>
              <a:rPr lang="en-US" altLang="en-US" sz="2400" b="1" u="none">
                <a:solidFill>
                  <a:srgbClr val="FF0000"/>
                </a:solidFill>
                <a:latin typeface="Times New Roman" pitchFamily="18" charset="0"/>
                <a:cs typeface="Times New Roman" pitchFamily="18" charset="0"/>
              </a:rPr>
              <a:t>mừ</a:t>
            </a:r>
            <a:r>
              <a:rPr lang="en-US" altLang="en-US" sz="2400" u="none">
                <a:latin typeface="Times New Roman" pitchFamily="18" charset="0"/>
                <a:cs typeface="Times New Roman" pitchFamily="18" charset="0"/>
              </a:rPr>
              <a:t>! (mà)</a:t>
            </a:r>
          </a:p>
          <a:p>
            <a:pPr eaLnBrk="1" hangingPunct="1"/>
            <a:r>
              <a:rPr lang="en-US" altLang="en-US" sz="2400" u="none">
                <a:latin typeface="Times New Roman" pitchFamily="18" charset="0"/>
                <a:cs typeface="Times New Roman" pitchFamily="18" charset="0"/>
              </a:rPr>
              <a:t>   + Bữa nay coi bộ bà khó tính dữ </a:t>
            </a:r>
            <a:r>
              <a:rPr lang="en-US" altLang="en-US" sz="2400" b="1" u="none">
                <a:solidFill>
                  <a:srgbClr val="FF0000"/>
                </a:solidFill>
                <a:latin typeface="Times New Roman" pitchFamily="18" charset="0"/>
                <a:cs typeface="Times New Roman" pitchFamily="18" charset="0"/>
              </a:rPr>
              <a:t>đa</a:t>
            </a:r>
            <a:r>
              <a:rPr lang="en-US" altLang="en-US" sz="2400" u="none">
                <a:latin typeface="Times New Roman" pitchFamily="18" charset="0"/>
                <a:cs typeface="Times New Roman" pitchFamily="18" charset="0"/>
              </a:rPr>
              <a:t>.(nha)</a:t>
            </a:r>
            <a:endParaRPr lang="vi-VN" altLang="en-US" sz="2400" u="none">
              <a:latin typeface="Times New Roman" pitchFamily="18" charset="0"/>
              <a:cs typeface="Times New Roman" pitchFamily="18" charset="0"/>
            </a:endParaRPr>
          </a:p>
          <a:p>
            <a:pPr>
              <a:spcBef>
                <a:spcPct val="20000"/>
              </a:spcBef>
            </a:pPr>
            <a:r>
              <a:rPr lang="vi-VN" altLang="en-US" sz="2400" u="none">
                <a:latin typeface="Times New Roman" pitchFamily="18" charset="0"/>
                <a:cs typeface="Times New Roman" pitchFamily="18" charset="0"/>
              </a:rPr>
              <a:t>   +</a:t>
            </a:r>
            <a:r>
              <a:rPr lang="en-US" altLang="en-US" sz="2400" u="none">
                <a:latin typeface="Times New Roman" pitchFamily="18" charset="0"/>
                <a:cs typeface="Times New Roman" pitchFamily="18" charset="0"/>
              </a:rPr>
              <a:t> </a:t>
            </a:r>
            <a:r>
              <a:rPr lang="vi-VN" altLang="en-US" sz="2400" u="none">
                <a:latin typeface="Times New Roman" pitchFamily="18" charset="0"/>
                <a:cs typeface="Times New Roman" pitchFamily="18" charset="0"/>
              </a:rPr>
              <a:t>Ở đây vui quá </a:t>
            </a:r>
            <a:r>
              <a:rPr lang="vi-VN" altLang="en-US" sz="2400" b="1" u="none">
                <a:solidFill>
                  <a:srgbClr val="FF0000"/>
                </a:solidFill>
                <a:latin typeface="Times New Roman" pitchFamily="18" charset="0"/>
                <a:cs typeface="Times New Roman" pitchFamily="18" charset="0"/>
              </a:rPr>
              <a:t>hén</a:t>
            </a:r>
            <a:r>
              <a:rPr lang="vi-VN" altLang="en-US" sz="2400" u="none">
                <a:latin typeface="Times New Roman" pitchFamily="18" charset="0"/>
                <a:cs typeface="Times New Roman" pitchFamily="18" charset="0"/>
              </a:rPr>
              <a:t>!</a:t>
            </a:r>
            <a:r>
              <a:rPr lang="en-US" altLang="en-US" sz="2400" u="none">
                <a:latin typeface="Times New Roman" pitchFamily="18" charset="0"/>
                <a:cs typeface="Times New Roman" pitchFamily="18" charset="0"/>
              </a:rPr>
              <a:t> (nhỉ)</a:t>
            </a:r>
            <a:r>
              <a:rPr lang="vi-VN" altLang="en-US" sz="2400" u="none">
                <a:latin typeface="Times New Roman" pitchFamily="18" charset="0"/>
                <a:cs typeface="Times New Roman" pitchFamily="18" charset="0"/>
              </a:rPr>
              <a:t> </a:t>
            </a:r>
            <a:endParaRPr lang="en-US" altLang="en-US" sz="2400" u="none">
              <a:latin typeface="Times New Roman" pitchFamily="18" charset="0"/>
              <a:cs typeface="Times New Roman" pitchFamily="18" charset="0"/>
            </a:endParaRPr>
          </a:p>
        </p:txBody>
      </p:sp>
    </p:spTree>
    <p:extLst>
      <p:ext uri="{BB962C8B-B14F-4D97-AF65-F5344CB8AC3E}">
        <p14:creationId xmlns:p14="http://schemas.microsoft.com/office/powerpoint/2010/main" val="298261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176" y="230"/>
            <a:ext cx="91408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u="sng" dirty="0" err="1">
                <a:solidFill>
                  <a:srgbClr val="0000FF"/>
                </a:solidFill>
              </a:rPr>
              <a:t>Bài</a:t>
            </a:r>
            <a:r>
              <a:rPr lang="en-US" u="sng" dirty="0">
                <a:solidFill>
                  <a:srgbClr val="0000FF"/>
                </a:solidFill>
              </a:rPr>
              <a:t> </a:t>
            </a:r>
            <a:r>
              <a:rPr lang="en-US" u="sng" dirty="0" err="1">
                <a:solidFill>
                  <a:srgbClr val="0000FF"/>
                </a:solidFill>
              </a:rPr>
              <a:t>tập</a:t>
            </a:r>
            <a:r>
              <a:rPr lang="en-US" u="sng" dirty="0">
                <a:solidFill>
                  <a:srgbClr val="0000FF"/>
                </a:solidFill>
              </a:rPr>
              <a:t> 6</a:t>
            </a:r>
            <a:r>
              <a:rPr lang="en-US" dirty="0">
                <a:solidFill>
                  <a:srgbClr val="0000FF"/>
                </a:solidFill>
              </a:rPr>
              <a:t>: </a:t>
            </a:r>
            <a:r>
              <a:rPr lang="en-US" dirty="0" err="1">
                <a:solidFill>
                  <a:srgbClr val="0000FF"/>
                </a:solidFill>
              </a:rPr>
              <a:t>Viết</a:t>
            </a:r>
            <a:r>
              <a:rPr lang="en-US" dirty="0">
                <a:solidFill>
                  <a:srgbClr val="0000FF"/>
                </a:solidFill>
              </a:rPr>
              <a:t> </a:t>
            </a:r>
            <a:r>
              <a:rPr lang="en-US" dirty="0" err="1">
                <a:solidFill>
                  <a:srgbClr val="0000FF"/>
                </a:solidFill>
              </a:rPr>
              <a:t>một</a:t>
            </a:r>
            <a:r>
              <a:rPr lang="en-US" dirty="0">
                <a:solidFill>
                  <a:srgbClr val="0000FF"/>
                </a:solidFill>
              </a:rPr>
              <a:t> </a:t>
            </a:r>
            <a:r>
              <a:rPr lang="en-US" dirty="0" err="1">
                <a:solidFill>
                  <a:srgbClr val="0000FF"/>
                </a:solidFill>
              </a:rPr>
              <a:t>đoạn</a:t>
            </a:r>
            <a:r>
              <a:rPr lang="en-US" dirty="0">
                <a:solidFill>
                  <a:srgbClr val="0000FF"/>
                </a:solidFill>
              </a:rPr>
              <a:t> </a:t>
            </a:r>
            <a:r>
              <a:rPr lang="en-US" dirty="0" err="1">
                <a:solidFill>
                  <a:srgbClr val="0000FF"/>
                </a:solidFill>
              </a:rPr>
              <a:t>văn</a:t>
            </a:r>
            <a:r>
              <a:rPr lang="en-US" dirty="0">
                <a:solidFill>
                  <a:srgbClr val="0000FF"/>
                </a:solidFill>
              </a:rPr>
              <a:t> </a:t>
            </a:r>
            <a:r>
              <a:rPr lang="en-US" dirty="0" err="1">
                <a:solidFill>
                  <a:srgbClr val="0000FF"/>
                </a:solidFill>
              </a:rPr>
              <a:t>về</a:t>
            </a:r>
            <a:r>
              <a:rPr lang="en-US" dirty="0">
                <a:solidFill>
                  <a:srgbClr val="0000FF"/>
                </a:solidFill>
              </a:rPr>
              <a:t> </a:t>
            </a:r>
            <a:r>
              <a:rPr lang="en-US" dirty="0" err="1">
                <a:solidFill>
                  <a:srgbClr val="0000FF"/>
                </a:solidFill>
              </a:rPr>
              <a:t>chủ</a:t>
            </a:r>
            <a:r>
              <a:rPr lang="en-US" dirty="0">
                <a:solidFill>
                  <a:srgbClr val="0000FF"/>
                </a:solidFill>
              </a:rPr>
              <a:t> </a:t>
            </a:r>
            <a:r>
              <a:rPr lang="en-US" dirty="0" err="1">
                <a:solidFill>
                  <a:srgbClr val="0000FF"/>
                </a:solidFill>
              </a:rPr>
              <a:t>đề</a:t>
            </a:r>
            <a:r>
              <a:rPr lang="en-US" dirty="0">
                <a:solidFill>
                  <a:srgbClr val="0000FF"/>
                </a:solidFill>
              </a:rPr>
              <a:t> </a:t>
            </a:r>
            <a:r>
              <a:rPr lang="en-US" dirty="0" err="1">
                <a:solidFill>
                  <a:srgbClr val="0000FF"/>
                </a:solidFill>
              </a:rPr>
              <a:t>học</a:t>
            </a:r>
            <a:r>
              <a:rPr lang="en-US" dirty="0">
                <a:solidFill>
                  <a:srgbClr val="0000FF"/>
                </a:solidFill>
              </a:rPr>
              <a:t> </a:t>
            </a:r>
            <a:r>
              <a:rPr lang="en-US" dirty="0" err="1">
                <a:solidFill>
                  <a:srgbClr val="0000FF"/>
                </a:solidFill>
              </a:rPr>
              <a:t>tập</a:t>
            </a:r>
            <a:r>
              <a:rPr lang="en-US" dirty="0">
                <a:solidFill>
                  <a:srgbClr val="0000FF"/>
                </a:solidFill>
              </a:rPr>
              <a:t>( </a:t>
            </a:r>
            <a:r>
              <a:rPr lang="en-US" dirty="0" err="1">
                <a:solidFill>
                  <a:srgbClr val="0000FF"/>
                </a:solidFill>
              </a:rPr>
              <a:t>khoảng</a:t>
            </a:r>
            <a:r>
              <a:rPr lang="en-US" dirty="0">
                <a:solidFill>
                  <a:srgbClr val="0000FF"/>
                </a:solidFill>
              </a:rPr>
              <a:t> 5- 7 </a:t>
            </a:r>
            <a:r>
              <a:rPr lang="en-US" dirty="0" err="1">
                <a:solidFill>
                  <a:srgbClr val="0000FF"/>
                </a:solidFill>
              </a:rPr>
              <a:t>câu</a:t>
            </a:r>
            <a:r>
              <a:rPr lang="en-US" dirty="0">
                <a:solidFill>
                  <a:srgbClr val="0000FF"/>
                </a:solidFill>
              </a:rPr>
              <a:t>) </a:t>
            </a:r>
            <a:r>
              <a:rPr lang="en-US" dirty="0" err="1">
                <a:solidFill>
                  <a:srgbClr val="0000FF"/>
                </a:solidFill>
              </a:rPr>
              <a:t>có</a:t>
            </a:r>
            <a:r>
              <a:rPr lang="en-US" dirty="0">
                <a:solidFill>
                  <a:srgbClr val="0000FF"/>
                </a:solidFill>
              </a:rPr>
              <a:t> </a:t>
            </a:r>
            <a:r>
              <a:rPr lang="en-US" dirty="0" err="1">
                <a:solidFill>
                  <a:srgbClr val="0000FF"/>
                </a:solidFill>
              </a:rPr>
              <a:t>sử</a:t>
            </a:r>
            <a:r>
              <a:rPr lang="en-US" dirty="0">
                <a:solidFill>
                  <a:srgbClr val="0000FF"/>
                </a:solidFill>
              </a:rPr>
              <a:t> </a:t>
            </a:r>
            <a:r>
              <a:rPr lang="en-US" dirty="0" err="1">
                <a:solidFill>
                  <a:srgbClr val="0000FF"/>
                </a:solidFill>
              </a:rPr>
              <a:t>dụng</a:t>
            </a:r>
            <a:r>
              <a:rPr lang="en-US" dirty="0">
                <a:solidFill>
                  <a:srgbClr val="0000FF"/>
                </a:solidFill>
              </a:rPr>
              <a:t> </a:t>
            </a:r>
            <a:r>
              <a:rPr lang="en-US" dirty="0" err="1">
                <a:solidFill>
                  <a:srgbClr val="0000FF"/>
                </a:solidFill>
              </a:rPr>
              <a:t>ít</a:t>
            </a:r>
            <a:r>
              <a:rPr lang="en-US" dirty="0">
                <a:solidFill>
                  <a:srgbClr val="0000FF"/>
                </a:solidFill>
              </a:rPr>
              <a:t> </a:t>
            </a:r>
            <a:r>
              <a:rPr lang="en-US" dirty="0" err="1">
                <a:solidFill>
                  <a:srgbClr val="0000FF"/>
                </a:solidFill>
              </a:rPr>
              <a:t>nhất</a:t>
            </a:r>
            <a:r>
              <a:rPr lang="en-US" dirty="0">
                <a:solidFill>
                  <a:srgbClr val="0000FF"/>
                </a:solidFill>
              </a:rPr>
              <a:t> </a:t>
            </a:r>
            <a:r>
              <a:rPr lang="en-US" dirty="0" err="1">
                <a:solidFill>
                  <a:srgbClr val="0000FF"/>
                </a:solidFill>
              </a:rPr>
              <a:t>một</a:t>
            </a:r>
            <a:r>
              <a:rPr lang="en-US" dirty="0">
                <a:solidFill>
                  <a:srgbClr val="0000FF"/>
                </a:solidFill>
              </a:rPr>
              <a:t> </a:t>
            </a:r>
            <a:r>
              <a:rPr lang="en-US" dirty="0" err="1">
                <a:solidFill>
                  <a:srgbClr val="0000FF"/>
                </a:solidFill>
              </a:rPr>
              <a:t>thán</a:t>
            </a:r>
            <a:r>
              <a:rPr lang="en-US" dirty="0">
                <a:solidFill>
                  <a:srgbClr val="0000FF"/>
                </a:solidFill>
              </a:rPr>
              <a:t> </a:t>
            </a:r>
            <a:r>
              <a:rPr lang="en-US" dirty="0" err="1">
                <a:solidFill>
                  <a:srgbClr val="0000FF"/>
                </a:solidFill>
              </a:rPr>
              <a:t>từ</a:t>
            </a:r>
            <a:r>
              <a:rPr lang="en-US" dirty="0">
                <a:solidFill>
                  <a:srgbClr val="0000FF"/>
                </a:solidFill>
              </a:rPr>
              <a:t>, </a:t>
            </a:r>
            <a:r>
              <a:rPr lang="en-US" dirty="0" err="1">
                <a:solidFill>
                  <a:srgbClr val="0000FF"/>
                </a:solidFill>
              </a:rPr>
              <a:t>một</a:t>
            </a:r>
            <a:r>
              <a:rPr lang="en-US" dirty="0">
                <a:solidFill>
                  <a:srgbClr val="0000FF"/>
                </a:solidFill>
              </a:rPr>
              <a:t> </a:t>
            </a:r>
            <a:r>
              <a:rPr lang="en-US" dirty="0" err="1">
                <a:solidFill>
                  <a:srgbClr val="0000FF"/>
                </a:solidFill>
              </a:rPr>
              <a:t>trợ</a:t>
            </a:r>
            <a:r>
              <a:rPr lang="en-US" dirty="0">
                <a:solidFill>
                  <a:srgbClr val="0000FF"/>
                </a:solidFill>
              </a:rPr>
              <a:t> </a:t>
            </a:r>
            <a:r>
              <a:rPr lang="en-US" dirty="0" err="1">
                <a:solidFill>
                  <a:srgbClr val="0000FF"/>
                </a:solidFill>
              </a:rPr>
              <a:t>từ</a:t>
            </a:r>
            <a:r>
              <a:rPr lang="en-US" dirty="0">
                <a:solidFill>
                  <a:srgbClr val="0000FF"/>
                </a:solidFill>
              </a:rPr>
              <a:t>, </a:t>
            </a:r>
            <a:r>
              <a:rPr lang="en-US" dirty="0" err="1">
                <a:solidFill>
                  <a:srgbClr val="0000FF"/>
                </a:solidFill>
              </a:rPr>
              <a:t>một</a:t>
            </a:r>
            <a:r>
              <a:rPr lang="en-US" dirty="0">
                <a:solidFill>
                  <a:srgbClr val="0000FF"/>
                </a:solidFill>
              </a:rPr>
              <a:t> </a:t>
            </a:r>
            <a:r>
              <a:rPr lang="en-US" dirty="0" err="1">
                <a:solidFill>
                  <a:srgbClr val="0000FF"/>
                </a:solidFill>
              </a:rPr>
              <a:t>tình</a:t>
            </a:r>
            <a:r>
              <a:rPr lang="en-US" dirty="0">
                <a:solidFill>
                  <a:srgbClr val="0000FF"/>
                </a:solidFill>
              </a:rPr>
              <a:t> </a:t>
            </a:r>
            <a:r>
              <a:rPr lang="en-US" dirty="0" err="1">
                <a:solidFill>
                  <a:srgbClr val="0000FF"/>
                </a:solidFill>
              </a:rPr>
              <a:t>thái</a:t>
            </a:r>
            <a:r>
              <a:rPr lang="en-US" dirty="0">
                <a:solidFill>
                  <a:srgbClr val="0000FF"/>
                </a:solidFill>
              </a:rPr>
              <a:t> </a:t>
            </a:r>
            <a:r>
              <a:rPr lang="en-US" dirty="0" err="1">
                <a:solidFill>
                  <a:srgbClr val="0000FF"/>
                </a:solidFill>
              </a:rPr>
              <a:t>từ</a:t>
            </a:r>
            <a:r>
              <a:rPr lang="en-US" dirty="0">
                <a:solidFill>
                  <a:srgbClr val="0000FF"/>
                </a:solidFill>
              </a:rPr>
              <a:t>?</a:t>
            </a:r>
          </a:p>
        </p:txBody>
      </p:sp>
      <p:sp>
        <p:nvSpPr>
          <p:cNvPr id="7" name="TextBox 6"/>
          <p:cNvSpPr txBox="1">
            <a:spLocks noChangeArrowheads="1"/>
          </p:cNvSpPr>
          <p:nvPr/>
        </p:nvSpPr>
        <p:spPr bwMode="auto">
          <a:xfrm>
            <a:off x="147560" y="1383618"/>
            <a:ext cx="8996439" cy="3354765"/>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just"/>
            <a:r>
              <a:rPr lang="en-US" i="1" dirty="0" err="1">
                <a:solidFill>
                  <a:srgbClr val="003300"/>
                </a:solidFill>
              </a:rPr>
              <a:t>Ví</a:t>
            </a:r>
            <a:r>
              <a:rPr lang="en-US" i="1" dirty="0">
                <a:solidFill>
                  <a:srgbClr val="003300"/>
                </a:solidFill>
              </a:rPr>
              <a:t> </a:t>
            </a:r>
            <a:r>
              <a:rPr lang="en-US" i="1" dirty="0" err="1">
                <a:solidFill>
                  <a:srgbClr val="003300"/>
                </a:solidFill>
              </a:rPr>
              <a:t>dụ</a:t>
            </a:r>
            <a:r>
              <a:rPr lang="en-US" i="1" dirty="0">
                <a:solidFill>
                  <a:srgbClr val="003300"/>
                </a:solidFill>
              </a:rPr>
              <a:t>:                </a:t>
            </a:r>
          </a:p>
          <a:p>
            <a:pPr algn="just"/>
            <a:r>
              <a:rPr lang="en-US" i="1" dirty="0">
                <a:solidFill>
                  <a:srgbClr val="003300"/>
                </a:solidFill>
              </a:rPr>
              <a:t>     </a:t>
            </a:r>
            <a:r>
              <a:rPr lang="en-US" sz="2600" i="1" dirty="0" err="1">
                <a:solidFill>
                  <a:srgbClr val="003300"/>
                </a:solidFill>
              </a:rPr>
              <a:t>Vậy</a:t>
            </a:r>
            <a:r>
              <a:rPr lang="en-US" sz="2600" i="1" dirty="0">
                <a:solidFill>
                  <a:srgbClr val="003300"/>
                </a:solidFill>
              </a:rPr>
              <a:t> </a:t>
            </a:r>
            <a:r>
              <a:rPr lang="en-US" sz="2600" i="1" dirty="0" err="1">
                <a:solidFill>
                  <a:srgbClr val="003300"/>
                </a:solidFill>
              </a:rPr>
              <a:t>là</a:t>
            </a:r>
            <a:r>
              <a:rPr lang="en-US" sz="2600" i="1" dirty="0">
                <a:solidFill>
                  <a:srgbClr val="003300"/>
                </a:solidFill>
              </a:rPr>
              <a:t> </a:t>
            </a:r>
            <a:r>
              <a:rPr lang="en-US" sz="2600" i="1" dirty="0" err="1">
                <a:solidFill>
                  <a:srgbClr val="003300"/>
                </a:solidFill>
              </a:rPr>
              <a:t>năm</a:t>
            </a:r>
            <a:r>
              <a:rPr lang="en-US" sz="2600" i="1" dirty="0">
                <a:solidFill>
                  <a:srgbClr val="003300"/>
                </a:solidFill>
              </a:rPr>
              <a:t> </a:t>
            </a:r>
            <a:r>
              <a:rPr lang="en-US" sz="2600" i="1" dirty="0" err="1">
                <a:solidFill>
                  <a:srgbClr val="003300"/>
                </a:solidFill>
              </a:rPr>
              <a:t>học</a:t>
            </a:r>
            <a:r>
              <a:rPr lang="en-US" sz="2600" i="1" dirty="0">
                <a:solidFill>
                  <a:srgbClr val="003300"/>
                </a:solidFill>
              </a:rPr>
              <a:t> </a:t>
            </a:r>
            <a:r>
              <a:rPr lang="en-US" sz="2600" i="1" dirty="0" err="1">
                <a:solidFill>
                  <a:srgbClr val="003300"/>
                </a:solidFill>
              </a:rPr>
              <a:t>mới</a:t>
            </a:r>
            <a:r>
              <a:rPr lang="en-US" sz="2600" i="1" dirty="0">
                <a:solidFill>
                  <a:srgbClr val="003300"/>
                </a:solidFill>
              </a:rPr>
              <a:t> </a:t>
            </a:r>
            <a:r>
              <a:rPr lang="en-US" sz="2600" i="1" dirty="0" err="1">
                <a:solidFill>
                  <a:srgbClr val="003300"/>
                </a:solidFill>
              </a:rPr>
              <a:t>đã</a:t>
            </a:r>
            <a:r>
              <a:rPr lang="en-US" sz="2600" i="1" dirty="0">
                <a:solidFill>
                  <a:srgbClr val="003300"/>
                </a:solidFill>
              </a:rPr>
              <a:t> </a:t>
            </a:r>
            <a:r>
              <a:rPr lang="en-US" sz="2600" i="1" dirty="0" err="1">
                <a:solidFill>
                  <a:srgbClr val="003300"/>
                </a:solidFill>
              </a:rPr>
              <a:t>bắt</a:t>
            </a:r>
            <a:r>
              <a:rPr lang="en-US" sz="2600" i="1" dirty="0">
                <a:solidFill>
                  <a:srgbClr val="003300"/>
                </a:solidFill>
              </a:rPr>
              <a:t> </a:t>
            </a:r>
            <a:r>
              <a:rPr lang="en-US" sz="2600" i="1" dirty="0" err="1">
                <a:solidFill>
                  <a:srgbClr val="003300"/>
                </a:solidFill>
              </a:rPr>
              <a:t>đầu</a:t>
            </a:r>
            <a:r>
              <a:rPr lang="en-US" sz="2600" i="1" dirty="0">
                <a:solidFill>
                  <a:srgbClr val="003300"/>
                </a:solidFill>
              </a:rPr>
              <a:t>, </a:t>
            </a:r>
            <a:r>
              <a:rPr lang="en-US" sz="2600" i="1" dirty="0" err="1">
                <a:solidFill>
                  <a:srgbClr val="003300"/>
                </a:solidFill>
              </a:rPr>
              <a:t>tôi</a:t>
            </a:r>
            <a:r>
              <a:rPr lang="en-US" sz="2600" i="1" dirty="0">
                <a:solidFill>
                  <a:srgbClr val="003300"/>
                </a:solidFill>
              </a:rPr>
              <a:t> </a:t>
            </a:r>
            <a:r>
              <a:rPr lang="en-US" sz="2600" i="1" dirty="0" err="1">
                <a:solidFill>
                  <a:srgbClr val="003300"/>
                </a:solidFill>
              </a:rPr>
              <a:t>lại</a:t>
            </a:r>
            <a:r>
              <a:rPr lang="en-US" sz="2600" i="1" dirty="0">
                <a:solidFill>
                  <a:srgbClr val="003300"/>
                </a:solidFill>
              </a:rPr>
              <a:t> </a:t>
            </a:r>
            <a:r>
              <a:rPr lang="en-US" sz="2600" i="1" dirty="0" err="1">
                <a:solidFill>
                  <a:srgbClr val="003300"/>
                </a:solidFill>
              </a:rPr>
              <a:t>được</a:t>
            </a:r>
            <a:r>
              <a:rPr lang="en-US" sz="2600" i="1" dirty="0">
                <a:solidFill>
                  <a:srgbClr val="003300"/>
                </a:solidFill>
              </a:rPr>
              <a:t> </a:t>
            </a:r>
            <a:r>
              <a:rPr lang="en-US" sz="2600" i="1" dirty="0" err="1">
                <a:solidFill>
                  <a:srgbClr val="003300"/>
                </a:solidFill>
              </a:rPr>
              <a:t>gặp</a:t>
            </a:r>
            <a:r>
              <a:rPr lang="en-US" sz="2600" i="1" dirty="0">
                <a:solidFill>
                  <a:srgbClr val="003300"/>
                </a:solidFill>
              </a:rPr>
              <a:t> </a:t>
            </a:r>
            <a:r>
              <a:rPr lang="en-US" sz="2600" i="1" dirty="0" err="1">
                <a:solidFill>
                  <a:srgbClr val="003300"/>
                </a:solidFill>
              </a:rPr>
              <a:t>lại</a:t>
            </a:r>
            <a:r>
              <a:rPr lang="en-US" sz="2600" i="1" dirty="0">
                <a:solidFill>
                  <a:srgbClr val="003300"/>
                </a:solidFill>
              </a:rPr>
              <a:t> </a:t>
            </a:r>
            <a:r>
              <a:rPr lang="en-US" sz="2600" i="1" dirty="0" err="1">
                <a:solidFill>
                  <a:srgbClr val="003300"/>
                </a:solidFill>
              </a:rPr>
              <a:t>thầy</a:t>
            </a:r>
            <a:r>
              <a:rPr lang="en-US" sz="2600" i="1" dirty="0">
                <a:solidFill>
                  <a:srgbClr val="003300"/>
                </a:solidFill>
              </a:rPr>
              <a:t>, </a:t>
            </a:r>
            <a:r>
              <a:rPr lang="en-US" sz="2600" i="1" dirty="0" err="1">
                <a:solidFill>
                  <a:srgbClr val="003300"/>
                </a:solidFill>
              </a:rPr>
              <a:t>cô</a:t>
            </a:r>
            <a:r>
              <a:rPr lang="en-US" sz="2600" i="1" dirty="0">
                <a:solidFill>
                  <a:srgbClr val="003300"/>
                </a:solidFill>
              </a:rPr>
              <a:t>, </a:t>
            </a:r>
            <a:r>
              <a:rPr lang="en-US" sz="2600" i="1" dirty="0" err="1">
                <a:solidFill>
                  <a:srgbClr val="003300"/>
                </a:solidFill>
              </a:rPr>
              <a:t>bạn</a:t>
            </a:r>
            <a:r>
              <a:rPr lang="en-US" sz="2600" i="1" dirty="0">
                <a:solidFill>
                  <a:srgbClr val="003300"/>
                </a:solidFill>
              </a:rPr>
              <a:t> </a:t>
            </a:r>
            <a:r>
              <a:rPr lang="en-US" sz="2600" i="1" dirty="0" err="1">
                <a:solidFill>
                  <a:srgbClr val="003300"/>
                </a:solidFill>
              </a:rPr>
              <a:t>bè</a:t>
            </a:r>
            <a:r>
              <a:rPr lang="en-US" sz="2600" i="1" dirty="0">
                <a:solidFill>
                  <a:srgbClr val="003300"/>
                </a:solidFill>
              </a:rPr>
              <a:t>. </a:t>
            </a:r>
            <a:r>
              <a:rPr lang="en-US" sz="2600" i="1" dirty="0" err="1">
                <a:solidFill>
                  <a:srgbClr val="FF0000"/>
                </a:solidFill>
              </a:rPr>
              <a:t>Ôi</a:t>
            </a:r>
            <a:r>
              <a:rPr lang="en-US" sz="2600" i="1" dirty="0">
                <a:solidFill>
                  <a:srgbClr val="FF0000"/>
                </a:solidFill>
              </a:rPr>
              <a:t>! </a:t>
            </a:r>
            <a:r>
              <a:rPr lang="en-US" sz="2600" i="1" dirty="0" err="1">
                <a:solidFill>
                  <a:srgbClr val="003300"/>
                </a:solidFill>
              </a:rPr>
              <a:t>Cảm</a:t>
            </a:r>
            <a:r>
              <a:rPr lang="en-US" sz="2600" i="1" dirty="0">
                <a:solidFill>
                  <a:srgbClr val="003300"/>
                </a:solidFill>
              </a:rPr>
              <a:t> </a:t>
            </a:r>
            <a:r>
              <a:rPr lang="en-US" sz="2600" i="1" dirty="0" err="1">
                <a:solidFill>
                  <a:srgbClr val="003300"/>
                </a:solidFill>
              </a:rPr>
              <a:t>giác</a:t>
            </a:r>
            <a:r>
              <a:rPr lang="en-US" sz="2600" i="1" dirty="0">
                <a:solidFill>
                  <a:srgbClr val="003300"/>
                </a:solidFill>
              </a:rPr>
              <a:t> </a:t>
            </a:r>
            <a:r>
              <a:rPr lang="en-US" sz="2600" i="1" dirty="0" err="1">
                <a:solidFill>
                  <a:srgbClr val="003300"/>
                </a:solidFill>
              </a:rPr>
              <a:t>đó</a:t>
            </a:r>
            <a:r>
              <a:rPr lang="en-US" sz="2600" i="1" dirty="0">
                <a:solidFill>
                  <a:srgbClr val="003300"/>
                </a:solidFill>
              </a:rPr>
              <a:t> </a:t>
            </a:r>
            <a:r>
              <a:rPr lang="en-US" sz="2600" i="1" dirty="0" err="1">
                <a:solidFill>
                  <a:srgbClr val="003300"/>
                </a:solidFill>
              </a:rPr>
              <a:t>mới</a:t>
            </a:r>
            <a:r>
              <a:rPr lang="en-US" sz="2600" i="1" dirty="0">
                <a:solidFill>
                  <a:srgbClr val="003300"/>
                </a:solidFill>
              </a:rPr>
              <a:t> </a:t>
            </a:r>
            <a:r>
              <a:rPr lang="en-US" sz="2600" i="1" dirty="0" err="1">
                <a:solidFill>
                  <a:srgbClr val="003300"/>
                </a:solidFill>
              </a:rPr>
              <a:t>thích</a:t>
            </a:r>
            <a:r>
              <a:rPr lang="en-US" sz="2600" i="1" dirty="0">
                <a:solidFill>
                  <a:srgbClr val="003300"/>
                </a:solidFill>
              </a:rPr>
              <a:t> </a:t>
            </a:r>
            <a:r>
              <a:rPr lang="en-US" sz="2600" i="1" dirty="0" err="1">
                <a:solidFill>
                  <a:srgbClr val="003300"/>
                </a:solidFill>
              </a:rPr>
              <a:t>thú</a:t>
            </a:r>
            <a:r>
              <a:rPr lang="en-US" sz="2600" i="1" dirty="0">
                <a:solidFill>
                  <a:srgbClr val="003300"/>
                </a:solidFill>
              </a:rPr>
              <a:t> </a:t>
            </a:r>
            <a:r>
              <a:rPr lang="en-US" sz="2600" i="1" dirty="0" err="1">
                <a:solidFill>
                  <a:srgbClr val="003300"/>
                </a:solidFill>
              </a:rPr>
              <a:t>và</a:t>
            </a:r>
            <a:r>
              <a:rPr lang="en-US" sz="2600" i="1" dirty="0">
                <a:solidFill>
                  <a:srgbClr val="003300"/>
                </a:solidFill>
              </a:rPr>
              <a:t> </a:t>
            </a:r>
            <a:r>
              <a:rPr lang="en-US" sz="2600" i="1" dirty="0" err="1">
                <a:solidFill>
                  <a:srgbClr val="003300"/>
                </a:solidFill>
              </a:rPr>
              <a:t>hân</a:t>
            </a:r>
            <a:r>
              <a:rPr lang="en-US" sz="2600" i="1" dirty="0">
                <a:solidFill>
                  <a:srgbClr val="003300"/>
                </a:solidFill>
              </a:rPr>
              <a:t> </a:t>
            </a:r>
            <a:r>
              <a:rPr lang="en-US" sz="2600" i="1" dirty="0" err="1">
                <a:solidFill>
                  <a:srgbClr val="003300"/>
                </a:solidFill>
              </a:rPr>
              <a:t>hoan</a:t>
            </a:r>
            <a:r>
              <a:rPr lang="en-US" sz="2600" i="1" dirty="0">
                <a:solidFill>
                  <a:srgbClr val="003300"/>
                </a:solidFill>
              </a:rPr>
              <a:t> </a:t>
            </a:r>
            <a:r>
              <a:rPr lang="en-US" sz="2600" i="1" dirty="0" err="1">
                <a:solidFill>
                  <a:srgbClr val="003300"/>
                </a:solidFill>
              </a:rPr>
              <a:t>làm</a:t>
            </a:r>
            <a:r>
              <a:rPr lang="en-US" sz="2600" i="1" dirty="0">
                <a:solidFill>
                  <a:srgbClr val="003300"/>
                </a:solidFill>
              </a:rPr>
              <a:t> </a:t>
            </a:r>
            <a:r>
              <a:rPr lang="en-US" sz="2600" i="1" dirty="0" err="1">
                <a:solidFill>
                  <a:srgbClr val="003300"/>
                </a:solidFill>
              </a:rPr>
              <a:t>sao</a:t>
            </a:r>
            <a:r>
              <a:rPr lang="en-US" sz="2600" i="1" dirty="0">
                <a:solidFill>
                  <a:srgbClr val="003300"/>
                </a:solidFill>
              </a:rPr>
              <a:t>! </a:t>
            </a:r>
            <a:r>
              <a:rPr lang="en-US" sz="2600" i="1" dirty="0" err="1">
                <a:solidFill>
                  <a:srgbClr val="003300"/>
                </a:solidFill>
              </a:rPr>
              <a:t>Tôi</a:t>
            </a:r>
            <a:r>
              <a:rPr lang="en-US" sz="2600" i="1" dirty="0">
                <a:solidFill>
                  <a:srgbClr val="003300"/>
                </a:solidFill>
              </a:rPr>
              <a:t> </a:t>
            </a:r>
            <a:r>
              <a:rPr lang="en-US" sz="2600" i="1" dirty="0" err="1">
                <a:solidFill>
                  <a:srgbClr val="003300"/>
                </a:solidFill>
              </a:rPr>
              <a:t>sẽ</a:t>
            </a:r>
            <a:r>
              <a:rPr lang="en-US" sz="2600" i="1" dirty="0">
                <a:solidFill>
                  <a:srgbClr val="003300"/>
                </a:solidFill>
              </a:rPr>
              <a:t> </a:t>
            </a:r>
            <a:r>
              <a:rPr lang="en-US" sz="2600" i="1" dirty="0" err="1">
                <a:solidFill>
                  <a:srgbClr val="003300"/>
                </a:solidFill>
              </a:rPr>
              <a:t>được</a:t>
            </a:r>
            <a:r>
              <a:rPr lang="en-US" sz="2600" i="1" dirty="0">
                <a:solidFill>
                  <a:srgbClr val="003300"/>
                </a:solidFill>
              </a:rPr>
              <a:t> </a:t>
            </a:r>
            <a:r>
              <a:rPr lang="en-US" sz="2600" i="1" dirty="0" err="1">
                <a:solidFill>
                  <a:srgbClr val="003300"/>
                </a:solidFill>
              </a:rPr>
              <a:t>lắng</a:t>
            </a:r>
            <a:r>
              <a:rPr lang="en-US" sz="2600" i="1" dirty="0">
                <a:solidFill>
                  <a:srgbClr val="003300"/>
                </a:solidFill>
              </a:rPr>
              <a:t> </a:t>
            </a:r>
            <a:r>
              <a:rPr lang="en-US" sz="2600" i="1" dirty="0" err="1">
                <a:solidFill>
                  <a:srgbClr val="003300"/>
                </a:solidFill>
              </a:rPr>
              <a:t>nghe</a:t>
            </a:r>
            <a:r>
              <a:rPr lang="en-US" sz="2600" i="1" dirty="0">
                <a:solidFill>
                  <a:srgbClr val="003300"/>
                </a:solidFill>
              </a:rPr>
              <a:t> </a:t>
            </a:r>
            <a:r>
              <a:rPr lang="en-US" sz="2600" i="1" dirty="0" err="1">
                <a:solidFill>
                  <a:srgbClr val="003300"/>
                </a:solidFill>
              </a:rPr>
              <a:t>và</a:t>
            </a:r>
            <a:r>
              <a:rPr lang="en-US" sz="2600" i="1" dirty="0">
                <a:solidFill>
                  <a:srgbClr val="003300"/>
                </a:solidFill>
              </a:rPr>
              <a:t> </a:t>
            </a:r>
            <a:r>
              <a:rPr lang="en-US" sz="2600" i="1" dirty="0" err="1">
                <a:solidFill>
                  <a:srgbClr val="003300"/>
                </a:solidFill>
              </a:rPr>
              <a:t>thấm</a:t>
            </a:r>
            <a:r>
              <a:rPr lang="en-US" sz="2600" i="1" dirty="0">
                <a:solidFill>
                  <a:srgbClr val="003300"/>
                </a:solidFill>
              </a:rPr>
              <a:t>  </a:t>
            </a:r>
            <a:r>
              <a:rPr lang="en-US" sz="2600" i="1" dirty="0" err="1">
                <a:solidFill>
                  <a:srgbClr val="003300"/>
                </a:solidFill>
              </a:rPr>
              <a:t>hiểu</a:t>
            </a:r>
            <a:r>
              <a:rPr lang="en-US" sz="2600" i="1" dirty="0">
                <a:solidFill>
                  <a:srgbClr val="003300"/>
                </a:solidFill>
              </a:rPr>
              <a:t> </a:t>
            </a:r>
            <a:r>
              <a:rPr lang="en-US" sz="2600" i="1" dirty="0" err="1">
                <a:solidFill>
                  <a:srgbClr val="003300"/>
                </a:solidFill>
              </a:rPr>
              <a:t>từng</a:t>
            </a:r>
            <a:r>
              <a:rPr lang="en-US" sz="2600" i="1" dirty="0">
                <a:solidFill>
                  <a:srgbClr val="003300"/>
                </a:solidFill>
              </a:rPr>
              <a:t> </a:t>
            </a:r>
            <a:r>
              <a:rPr lang="en-US" sz="2600" i="1" dirty="0" err="1">
                <a:solidFill>
                  <a:srgbClr val="003300"/>
                </a:solidFill>
              </a:rPr>
              <a:t>lời</a:t>
            </a:r>
            <a:r>
              <a:rPr lang="en-US" sz="2600" i="1" dirty="0">
                <a:solidFill>
                  <a:srgbClr val="003300"/>
                </a:solidFill>
              </a:rPr>
              <a:t> </a:t>
            </a:r>
            <a:r>
              <a:rPr lang="en-US" sz="2600" i="1" dirty="0" err="1">
                <a:solidFill>
                  <a:srgbClr val="003300"/>
                </a:solidFill>
              </a:rPr>
              <a:t>dạy</a:t>
            </a:r>
            <a:r>
              <a:rPr lang="en-US" sz="2600" i="1" dirty="0">
                <a:solidFill>
                  <a:srgbClr val="003300"/>
                </a:solidFill>
              </a:rPr>
              <a:t> </a:t>
            </a:r>
            <a:r>
              <a:rPr lang="en-US" sz="2600" i="1" dirty="0" err="1">
                <a:solidFill>
                  <a:srgbClr val="003300"/>
                </a:solidFill>
              </a:rPr>
              <a:t>của</a:t>
            </a:r>
            <a:r>
              <a:rPr lang="en-US" sz="2600" i="1" dirty="0">
                <a:solidFill>
                  <a:srgbClr val="003300"/>
                </a:solidFill>
              </a:rPr>
              <a:t> </a:t>
            </a:r>
            <a:r>
              <a:rPr lang="en-US" sz="2600" i="1" dirty="0" err="1">
                <a:solidFill>
                  <a:srgbClr val="003300"/>
                </a:solidFill>
              </a:rPr>
              <a:t>thầy</a:t>
            </a:r>
            <a:r>
              <a:rPr lang="en-US" sz="2600" i="1" dirty="0">
                <a:solidFill>
                  <a:srgbClr val="003300"/>
                </a:solidFill>
              </a:rPr>
              <a:t> </a:t>
            </a:r>
            <a:r>
              <a:rPr lang="en-US" sz="2600" i="1" dirty="0" err="1">
                <a:solidFill>
                  <a:srgbClr val="003300"/>
                </a:solidFill>
              </a:rPr>
              <a:t>cô</a:t>
            </a:r>
            <a:r>
              <a:rPr lang="en-US" sz="2600" i="1" dirty="0">
                <a:solidFill>
                  <a:srgbClr val="003300"/>
                </a:solidFill>
              </a:rPr>
              <a:t> </a:t>
            </a:r>
            <a:r>
              <a:rPr lang="en-US" sz="2600" i="1" dirty="0" err="1">
                <a:solidFill>
                  <a:srgbClr val="003300"/>
                </a:solidFill>
              </a:rPr>
              <a:t>trong</a:t>
            </a:r>
            <a:r>
              <a:rPr lang="en-US" sz="2600" i="1" dirty="0">
                <a:solidFill>
                  <a:srgbClr val="003300"/>
                </a:solidFill>
              </a:rPr>
              <a:t> </a:t>
            </a:r>
            <a:r>
              <a:rPr lang="en-US" sz="2600" i="1" dirty="0" err="1">
                <a:solidFill>
                  <a:srgbClr val="003300"/>
                </a:solidFill>
              </a:rPr>
              <a:t>mỗi</a:t>
            </a:r>
            <a:r>
              <a:rPr lang="en-US" sz="2600" i="1" dirty="0">
                <a:solidFill>
                  <a:srgbClr val="003300"/>
                </a:solidFill>
              </a:rPr>
              <a:t> </a:t>
            </a:r>
            <a:r>
              <a:rPr lang="en-US" sz="2600" i="1" dirty="0" err="1">
                <a:solidFill>
                  <a:srgbClr val="003300"/>
                </a:solidFill>
              </a:rPr>
              <a:t>giờ</a:t>
            </a:r>
            <a:r>
              <a:rPr lang="en-US" sz="2600" i="1" dirty="0">
                <a:solidFill>
                  <a:srgbClr val="003300"/>
                </a:solidFill>
              </a:rPr>
              <a:t> </a:t>
            </a:r>
            <a:r>
              <a:rPr lang="en-US" sz="2600" i="1" dirty="0" err="1">
                <a:solidFill>
                  <a:srgbClr val="003300"/>
                </a:solidFill>
              </a:rPr>
              <a:t>học</a:t>
            </a:r>
            <a:r>
              <a:rPr lang="en-US" sz="2600" i="1" dirty="0">
                <a:solidFill>
                  <a:srgbClr val="003300"/>
                </a:solidFill>
              </a:rPr>
              <a:t>. </a:t>
            </a:r>
            <a:r>
              <a:rPr lang="en-US" sz="2600" i="1" dirty="0" err="1">
                <a:solidFill>
                  <a:srgbClr val="003300"/>
                </a:solidFill>
              </a:rPr>
              <a:t>Tất</a:t>
            </a:r>
            <a:r>
              <a:rPr lang="en-US" sz="2600" i="1" dirty="0">
                <a:solidFill>
                  <a:srgbClr val="003300"/>
                </a:solidFill>
              </a:rPr>
              <a:t> </a:t>
            </a:r>
            <a:r>
              <a:rPr lang="en-US" sz="2600" i="1" dirty="0" err="1">
                <a:solidFill>
                  <a:srgbClr val="003300"/>
                </a:solidFill>
              </a:rPr>
              <a:t>cả</a:t>
            </a:r>
            <a:r>
              <a:rPr lang="en-US" sz="2600" i="1" dirty="0">
                <a:solidFill>
                  <a:srgbClr val="003300"/>
                </a:solidFill>
              </a:rPr>
              <a:t> </a:t>
            </a:r>
            <a:r>
              <a:rPr lang="en-US" sz="2600" i="1" dirty="0" err="1">
                <a:solidFill>
                  <a:srgbClr val="003300"/>
                </a:solidFill>
              </a:rPr>
              <a:t>học</a:t>
            </a:r>
            <a:r>
              <a:rPr lang="en-US" sz="2600" i="1" dirty="0">
                <a:solidFill>
                  <a:srgbClr val="003300"/>
                </a:solidFill>
              </a:rPr>
              <a:t> </a:t>
            </a:r>
            <a:r>
              <a:rPr lang="en-US" sz="2600" i="1" dirty="0" err="1">
                <a:solidFill>
                  <a:srgbClr val="003300"/>
                </a:solidFill>
              </a:rPr>
              <a:t>sinh</a:t>
            </a:r>
            <a:r>
              <a:rPr lang="en-US" sz="2600" i="1" dirty="0">
                <a:solidFill>
                  <a:srgbClr val="003300"/>
                </a:solidFill>
              </a:rPr>
              <a:t> </a:t>
            </a:r>
            <a:r>
              <a:rPr lang="en-US" sz="2600" i="1" dirty="0" err="1">
                <a:solidFill>
                  <a:srgbClr val="003300"/>
                </a:solidFill>
              </a:rPr>
              <a:t>và</a:t>
            </a:r>
            <a:r>
              <a:rPr lang="en-US" sz="2600" i="1" dirty="0">
                <a:solidFill>
                  <a:srgbClr val="003300"/>
                </a:solidFill>
              </a:rPr>
              <a:t> </a:t>
            </a:r>
            <a:r>
              <a:rPr lang="en-US" sz="2600" i="1" dirty="0" err="1">
                <a:solidFill>
                  <a:srgbClr val="FF0000"/>
                </a:solidFill>
              </a:rPr>
              <a:t>chính</a:t>
            </a:r>
            <a:r>
              <a:rPr lang="en-US" sz="2600" i="1" dirty="0">
                <a:solidFill>
                  <a:srgbClr val="003300"/>
                </a:solidFill>
              </a:rPr>
              <a:t> </a:t>
            </a:r>
            <a:r>
              <a:rPr lang="en-US" sz="2600" i="1" dirty="0" err="1">
                <a:solidFill>
                  <a:srgbClr val="003300"/>
                </a:solidFill>
              </a:rPr>
              <a:t>bản</a:t>
            </a:r>
            <a:r>
              <a:rPr lang="en-US" sz="2600" i="1" dirty="0">
                <a:solidFill>
                  <a:srgbClr val="003300"/>
                </a:solidFill>
              </a:rPr>
              <a:t> </a:t>
            </a:r>
            <a:r>
              <a:rPr lang="en-US" sz="2600" i="1" dirty="0" err="1">
                <a:solidFill>
                  <a:srgbClr val="003300"/>
                </a:solidFill>
              </a:rPr>
              <a:t>thân</a:t>
            </a:r>
            <a:r>
              <a:rPr lang="en-US" sz="2600" i="1" dirty="0">
                <a:solidFill>
                  <a:srgbClr val="003300"/>
                </a:solidFill>
              </a:rPr>
              <a:t> </a:t>
            </a:r>
            <a:r>
              <a:rPr lang="en-US" sz="2600" i="1" dirty="0" err="1">
                <a:solidFill>
                  <a:srgbClr val="003300"/>
                </a:solidFill>
              </a:rPr>
              <a:t>tôi</a:t>
            </a:r>
            <a:r>
              <a:rPr lang="en-US" sz="2600" i="1" dirty="0">
                <a:solidFill>
                  <a:srgbClr val="003300"/>
                </a:solidFill>
              </a:rPr>
              <a:t> </a:t>
            </a:r>
            <a:r>
              <a:rPr lang="en-US" sz="2600" i="1" dirty="0" err="1">
                <a:solidFill>
                  <a:srgbClr val="003300"/>
                </a:solidFill>
              </a:rPr>
              <a:t>phải</a:t>
            </a:r>
            <a:r>
              <a:rPr lang="en-US" sz="2600" i="1" dirty="0">
                <a:solidFill>
                  <a:srgbClr val="003300"/>
                </a:solidFill>
              </a:rPr>
              <a:t> </a:t>
            </a:r>
            <a:r>
              <a:rPr lang="en-US" sz="2600" i="1" dirty="0" err="1">
                <a:solidFill>
                  <a:srgbClr val="003300"/>
                </a:solidFill>
              </a:rPr>
              <a:t>luôn</a:t>
            </a:r>
            <a:r>
              <a:rPr lang="en-US" sz="2600" i="1" dirty="0">
                <a:solidFill>
                  <a:srgbClr val="003300"/>
                </a:solidFill>
              </a:rPr>
              <a:t> </a:t>
            </a:r>
            <a:r>
              <a:rPr lang="en-US" sz="2600" i="1" dirty="0" err="1">
                <a:solidFill>
                  <a:srgbClr val="003300"/>
                </a:solidFill>
              </a:rPr>
              <a:t>cố</a:t>
            </a:r>
            <a:r>
              <a:rPr lang="en-US" sz="2600" i="1" dirty="0">
                <a:solidFill>
                  <a:srgbClr val="003300"/>
                </a:solidFill>
              </a:rPr>
              <a:t> </a:t>
            </a:r>
            <a:r>
              <a:rPr lang="en-US" sz="2600" i="1" dirty="0" err="1">
                <a:solidFill>
                  <a:srgbClr val="003300"/>
                </a:solidFill>
              </a:rPr>
              <a:t>gắng</a:t>
            </a:r>
            <a:r>
              <a:rPr lang="en-US" sz="2600" i="1" dirty="0">
                <a:solidFill>
                  <a:srgbClr val="003300"/>
                </a:solidFill>
              </a:rPr>
              <a:t> </a:t>
            </a:r>
            <a:r>
              <a:rPr lang="en-US" sz="2600" i="1" dirty="0" err="1">
                <a:solidFill>
                  <a:srgbClr val="003300"/>
                </a:solidFill>
              </a:rPr>
              <a:t>trau</a:t>
            </a:r>
            <a:r>
              <a:rPr lang="en-US" sz="2600" i="1" dirty="0">
                <a:solidFill>
                  <a:srgbClr val="003300"/>
                </a:solidFill>
              </a:rPr>
              <a:t> </a:t>
            </a:r>
            <a:r>
              <a:rPr lang="en-US" sz="2600" i="1" dirty="0" err="1">
                <a:solidFill>
                  <a:srgbClr val="003300"/>
                </a:solidFill>
              </a:rPr>
              <a:t>dồi</a:t>
            </a:r>
            <a:r>
              <a:rPr lang="en-US" sz="2600" i="1" dirty="0">
                <a:solidFill>
                  <a:srgbClr val="003300"/>
                </a:solidFill>
              </a:rPr>
              <a:t> </a:t>
            </a:r>
            <a:r>
              <a:rPr lang="en-US" sz="2600" i="1" dirty="0" err="1">
                <a:solidFill>
                  <a:srgbClr val="003300"/>
                </a:solidFill>
              </a:rPr>
              <a:t>kiến</a:t>
            </a:r>
            <a:r>
              <a:rPr lang="en-US" sz="2600" i="1" dirty="0">
                <a:solidFill>
                  <a:srgbClr val="003300"/>
                </a:solidFill>
              </a:rPr>
              <a:t> </a:t>
            </a:r>
            <a:r>
              <a:rPr lang="en-US" sz="2600" i="1" dirty="0" err="1">
                <a:solidFill>
                  <a:srgbClr val="003300"/>
                </a:solidFill>
              </a:rPr>
              <a:t>thức</a:t>
            </a:r>
            <a:r>
              <a:rPr lang="en-US" sz="2600" i="1" dirty="0">
                <a:solidFill>
                  <a:srgbClr val="003300"/>
                </a:solidFill>
              </a:rPr>
              <a:t>, </a:t>
            </a:r>
            <a:r>
              <a:rPr lang="en-US" sz="2600" i="1" dirty="0" err="1">
                <a:solidFill>
                  <a:srgbClr val="003300"/>
                </a:solidFill>
              </a:rPr>
              <a:t>tu</a:t>
            </a:r>
            <a:r>
              <a:rPr lang="en-US" sz="2600" i="1" dirty="0">
                <a:solidFill>
                  <a:srgbClr val="003300"/>
                </a:solidFill>
              </a:rPr>
              <a:t> </a:t>
            </a:r>
            <a:r>
              <a:rPr lang="en-US" sz="2600" i="1" dirty="0" err="1">
                <a:solidFill>
                  <a:srgbClr val="003300"/>
                </a:solidFill>
              </a:rPr>
              <a:t>dưỡng</a:t>
            </a:r>
            <a:r>
              <a:rPr lang="en-US" sz="2600" i="1" dirty="0">
                <a:solidFill>
                  <a:srgbClr val="003300"/>
                </a:solidFill>
              </a:rPr>
              <a:t> </a:t>
            </a:r>
            <a:r>
              <a:rPr lang="en-US" sz="2600" i="1" dirty="0" err="1">
                <a:solidFill>
                  <a:srgbClr val="003300"/>
                </a:solidFill>
              </a:rPr>
              <a:t>đạo</a:t>
            </a:r>
            <a:r>
              <a:rPr lang="en-US" sz="2600" i="1" dirty="0">
                <a:solidFill>
                  <a:srgbClr val="003300"/>
                </a:solidFill>
              </a:rPr>
              <a:t> </a:t>
            </a:r>
            <a:r>
              <a:rPr lang="en-US" sz="2600" i="1" dirty="0" err="1">
                <a:solidFill>
                  <a:srgbClr val="003300"/>
                </a:solidFill>
              </a:rPr>
              <a:t>đức</a:t>
            </a:r>
            <a:r>
              <a:rPr lang="en-US" sz="2600" i="1" dirty="0">
                <a:solidFill>
                  <a:srgbClr val="003300"/>
                </a:solidFill>
              </a:rPr>
              <a:t> </a:t>
            </a:r>
            <a:r>
              <a:rPr lang="en-US" sz="2600" i="1" dirty="0" err="1">
                <a:solidFill>
                  <a:srgbClr val="003300"/>
                </a:solidFill>
              </a:rPr>
              <a:t>để</a:t>
            </a:r>
            <a:r>
              <a:rPr lang="en-US" sz="2600" i="1" dirty="0">
                <a:solidFill>
                  <a:srgbClr val="003300"/>
                </a:solidFill>
              </a:rPr>
              <a:t> </a:t>
            </a:r>
            <a:r>
              <a:rPr lang="en-US" sz="2600" i="1" dirty="0" err="1">
                <a:solidFill>
                  <a:srgbClr val="003300"/>
                </a:solidFill>
              </a:rPr>
              <a:t>trở</a:t>
            </a:r>
            <a:r>
              <a:rPr lang="en-US" sz="2600" i="1" dirty="0">
                <a:solidFill>
                  <a:srgbClr val="003300"/>
                </a:solidFill>
              </a:rPr>
              <a:t> </a:t>
            </a:r>
            <a:r>
              <a:rPr lang="en-US" sz="2600" i="1" dirty="0" err="1">
                <a:solidFill>
                  <a:srgbClr val="003300"/>
                </a:solidFill>
              </a:rPr>
              <a:t>thành</a:t>
            </a:r>
            <a:r>
              <a:rPr lang="en-US" sz="2600" i="1" dirty="0">
                <a:solidFill>
                  <a:srgbClr val="003300"/>
                </a:solidFill>
              </a:rPr>
              <a:t> con </a:t>
            </a:r>
            <a:r>
              <a:rPr lang="en-US" sz="2600" i="1" dirty="0" err="1">
                <a:solidFill>
                  <a:srgbClr val="003300"/>
                </a:solidFill>
              </a:rPr>
              <a:t>ngoan</a:t>
            </a:r>
            <a:r>
              <a:rPr lang="en-US" sz="2600" i="1" dirty="0">
                <a:solidFill>
                  <a:srgbClr val="003300"/>
                </a:solidFill>
              </a:rPr>
              <a:t> </a:t>
            </a:r>
            <a:r>
              <a:rPr lang="en-US" sz="2600" i="1" dirty="0" err="1">
                <a:solidFill>
                  <a:srgbClr val="003300"/>
                </a:solidFill>
              </a:rPr>
              <a:t>trò</a:t>
            </a:r>
            <a:r>
              <a:rPr lang="en-US" sz="2600" i="1" dirty="0">
                <a:solidFill>
                  <a:srgbClr val="003300"/>
                </a:solidFill>
              </a:rPr>
              <a:t> </a:t>
            </a:r>
            <a:r>
              <a:rPr lang="en-US" sz="2600" i="1" dirty="0" err="1">
                <a:solidFill>
                  <a:srgbClr val="003300"/>
                </a:solidFill>
              </a:rPr>
              <a:t>giỏi</a:t>
            </a:r>
            <a:r>
              <a:rPr lang="en-US" sz="2600" i="1" dirty="0">
                <a:solidFill>
                  <a:srgbClr val="003300"/>
                </a:solidFill>
              </a:rPr>
              <a:t>, </a:t>
            </a:r>
            <a:r>
              <a:rPr lang="en-US" sz="2600" i="1" dirty="0" err="1">
                <a:solidFill>
                  <a:srgbClr val="003300"/>
                </a:solidFill>
              </a:rPr>
              <a:t>cháu</a:t>
            </a:r>
            <a:r>
              <a:rPr lang="en-US" sz="2600" i="1" dirty="0">
                <a:solidFill>
                  <a:srgbClr val="003300"/>
                </a:solidFill>
              </a:rPr>
              <a:t> </a:t>
            </a:r>
            <a:r>
              <a:rPr lang="en-US" sz="2600" i="1" dirty="0" err="1">
                <a:solidFill>
                  <a:srgbClr val="003300"/>
                </a:solidFill>
              </a:rPr>
              <a:t>ngoan</a:t>
            </a:r>
            <a:r>
              <a:rPr lang="en-US" sz="2600" i="1" dirty="0">
                <a:solidFill>
                  <a:srgbClr val="003300"/>
                </a:solidFill>
              </a:rPr>
              <a:t> </a:t>
            </a:r>
            <a:r>
              <a:rPr lang="en-US" sz="2600" i="1" dirty="0" err="1">
                <a:solidFill>
                  <a:srgbClr val="003300"/>
                </a:solidFill>
              </a:rPr>
              <a:t>Bác</a:t>
            </a:r>
            <a:r>
              <a:rPr lang="en-US" sz="2600" i="1" dirty="0">
                <a:solidFill>
                  <a:srgbClr val="003300"/>
                </a:solidFill>
              </a:rPr>
              <a:t> </a:t>
            </a:r>
            <a:r>
              <a:rPr lang="en-US" sz="2600" i="1" dirty="0" err="1">
                <a:solidFill>
                  <a:srgbClr val="003300"/>
                </a:solidFill>
              </a:rPr>
              <a:t>Hồ</a:t>
            </a:r>
            <a:r>
              <a:rPr lang="en-US" sz="2600" i="1" dirty="0">
                <a:solidFill>
                  <a:srgbClr val="003300"/>
                </a:solidFill>
              </a:rPr>
              <a:t>. </a:t>
            </a:r>
            <a:r>
              <a:rPr lang="en-US" sz="2600" i="1" dirty="0" err="1">
                <a:solidFill>
                  <a:srgbClr val="FF0000"/>
                </a:solidFill>
              </a:rPr>
              <a:t>Nào</a:t>
            </a:r>
            <a:r>
              <a:rPr lang="en-US" sz="2600" i="1" dirty="0">
                <a:solidFill>
                  <a:srgbClr val="003300"/>
                </a:solidFill>
              </a:rPr>
              <a:t>, </a:t>
            </a:r>
            <a:r>
              <a:rPr lang="en-US" sz="2600" i="1" dirty="0" err="1">
                <a:solidFill>
                  <a:srgbClr val="003300"/>
                </a:solidFill>
              </a:rPr>
              <a:t>các</a:t>
            </a:r>
            <a:r>
              <a:rPr lang="en-US" sz="2600" i="1" dirty="0">
                <a:solidFill>
                  <a:srgbClr val="003300"/>
                </a:solidFill>
              </a:rPr>
              <a:t> </a:t>
            </a:r>
            <a:r>
              <a:rPr lang="en-US" sz="2600" i="1" dirty="0" err="1">
                <a:solidFill>
                  <a:srgbClr val="003300"/>
                </a:solidFill>
              </a:rPr>
              <a:t>bạn</a:t>
            </a:r>
            <a:r>
              <a:rPr lang="en-US" sz="2600" i="1" dirty="0">
                <a:solidFill>
                  <a:srgbClr val="003300"/>
                </a:solidFill>
              </a:rPr>
              <a:t>! </a:t>
            </a:r>
            <a:r>
              <a:rPr lang="en-US" sz="2600" i="1" dirty="0" err="1">
                <a:solidFill>
                  <a:srgbClr val="003300"/>
                </a:solidFill>
              </a:rPr>
              <a:t>Chúng</a:t>
            </a:r>
            <a:r>
              <a:rPr lang="en-US" sz="2600" i="1" dirty="0">
                <a:solidFill>
                  <a:srgbClr val="003300"/>
                </a:solidFill>
              </a:rPr>
              <a:t> </a:t>
            </a:r>
            <a:r>
              <a:rPr lang="en-US" sz="2600" i="1" dirty="0" err="1">
                <a:solidFill>
                  <a:srgbClr val="003300"/>
                </a:solidFill>
              </a:rPr>
              <a:t>ta</a:t>
            </a:r>
            <a:r>
              <a:rPr lang="en-US" sz="2600" i="1" dirty="0">
                <a:solidFill>
                  <a:srgbClr val="003300"/>
                </a:solidFill>
              </a:rPr>
              <a:t> </a:t>
            </a:r>
            <a:r>
              <a:rPr lang="en-US" sz="2600" i="1" dirty="0" err="1">
                <a:solidFill>
                  <a:srgbClr val="003300"/>
                </a:solidFill>
              </a:rPr>
              <a:t>cùng</a:t>
            </a:r>
            <a:r>
              <a:rPr lang="en-US" sz="2600" i="1" dirty="0">
                <a:solidFill>
                  <a:srgbClr val="003300"/>
                </a:solidFill>
              </a:rPr>
              <a:t> </a:t>
            </a:r>
            <a:r>
              <a:rPr lang="en-US" sz="2600" i="1" dirty="0" err="1">
                <a:solidFill>
                  <a:srgbClr val="003300"/>
                </a:solidFill>
              </a:rPr>
              <a:t>nhau</a:t>
            </a:r>
            <a:r>
              <a:rPr lang="en-US" sz="2600" i="1" dirty="0">
                <a:solidFill>
                  <a:srgbClr val="003300"/>
                </a:solidFill>
              </a:rPr>
              <a:t> </a:t>
            </a:r>
            <a:r>
              <a:rPr lang="en-US" sz="2600" i="1" dirty="0" err="1">
                <a:solidFill>
                  <a:srgbClr val="003300"/>
                </a:solidFill>
              </a:rPr>
              <a:t>cố</a:t>
            </a:r>
            <a:r>
              <a:rPr lang="en-US" sz="2600" i="1" dirty="0">
                <a:solidFill>
                  <a:srgbClr val="003300"/>
                </a:solidFill>
              </a:rPr>
              <a:t> </a:t>
            </a:r>
            <a:r>
              <a:rPr lang="en-US" sz="2600" i="1" dirty="0" err="1">
                <a:solidFill>
                  <a:srgbClr val="003300"/>
                </a:solidFill>
              </a:rPr>
              <a:t>gắng</a:t>
            </a:r>
            <a:r>
              <a:rPr lang="en-US" sz="2600" i="1" dirty="0">
                <a:solidFill>
                  <a:srgbClr val="003300"/>
                </a:solidFill>
              </a:rPr>
              <a:t> </a:t>
            </a:r>
            <a:r>
              <a:rPr lang="en-US" sz="2600" i="1" dirty="0" err="1">
                <a:solidFill>
                  <a:srgbClr val="FF0000"/>
                </a:solidFill>
              </a:rPr>
              <a:t>nhé</a:t>
            </a:r>
            <a:r>
              <a:rPr lang="en-US" sz="2600" i="1" dirty="0">
                <a:solidFill>
                  <a:srgbClr val="FF0000"/>
                </a:solidFill>
              </a:rPr>
              <a:t>!</a:t>
            </a:r>
          </a:p>
        </p:txBody>
      </p:sp>
    </p:spTree>
    <p:extLst>
      <p:ext uri="{BB962C8B-B14F-4D97-AF65-F5344CB8AC3E}">
        <p14:creationId xmlns:p14="http://schemas.microsoft.com/office/powerpoint/2010/main" val="694249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doc mxnn.wav">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066800" y="37719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299" name="23a.wav">
            <a:hlinkClick r:id="" action="ppaction://media"/>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1981200" y="4629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descr="hinh"/>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5"/>
          <p:cNvSpPr txBox="1">
            <a:spLocks noChangeArrowheads="1"/>
          </p:cNvSpPr>
          <p:nvPr/>
        </p:nvSpPr>
        <p:spPr bwMode="auto">
          <a:xfrm>
            <a:off x="3124201" y="2969419"/>
            <a:ext cx="311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atin typeface="VNI-Times" pitchFamily="2" charset="0"/>
              </a:rPr>
              <a:t>…</a:t>
            </a:r>
          </a:p>
        </p:txBody>
      </p:sp>
      <p:pic>
        <p:nvPicPr>
          <p:cNvPr id="32774" name="Picture 6" descr="arrowr4-1">
            <a:hlinkClick r:id="" action="ppaction://hlinkshowjump?jump=nextslide"/>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686800" y="4957762"/>
            <a:ext cx="4572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 Box 7"/>
          <p:cNvSpPr txBox="1">
            <a:spLocks noChangeArrowheads="1"/>
          </p:cNvSpPr>
          <p:nvPr/>
        </p:nvSpPr>
        <p:spPr bwMode="auto">
          <a:xfrm>
            <a:off x="2667000" y="742950"/>
            <a:ext cx="411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atin typeface="VNI-Times" pitchFamily="2" charset="0"/>
            </a:endParaRPr>
          </a:p>
        </p:txBody>
      </p:sp>
      <p:sp>
        <p:nvSpPr>
          <p:cNvPr id="32776" name="Text Box 8"/>
          <p:cNvSpPr txBox="1">
            <a:spLocks noChangeArrowheads="1"/>
          </p:cNvSpPr>
          <p:nvPr/>
        </p:nvSpPr>
        <p:spPr bwMode="auto">
          <a:xfrm>
            <a:off x="3489327" y="71080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atin typeface="VNI-Times" pitchFamily="2" charset="0"/>
            </a:endParaRPr>
          </a:p>
        </p:txBody>
      </p:sp>
      <p:sp>
        <p:nvSpPr>
          <p:cNvPr id="32777" name="Text Box 9"/>
          <p:cNvSpPr txBox="1">
            <a:spLocks noChangeArrowheads="1"/>
          </p:cNvSpPr>
          <p:nvPr/>
        </p:nvSpPr>
        <p:spPr bwMode="auto">
          <a:xfrm>
            <a:off x="1752600" y="590550"/>
            <a:ext cx="62103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200" dirty="0">
                <a:latin typeface="VNI-Times" pitchFamily="2" charset="0"/>
              </a:rPr>
              <a:t>     </a:t>
            </a:r>
            <a:r>
              <a:rPr lang="en-US" sz="3200" b="1" dirty="0" err="1">
                <a:solidFill>
                  <a:srgbClr val="FF0000"/>
                </a:solidFill>
                <a:latin typeface="Times New Roman" pitchFamily="18" charset="0"/>
              </a:rPr>
              <a:t>Hướng</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dẫn</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về</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nhà</a:t>
            </a:r>
            <a:endParaRPr lang="en-US" sz="3200" b="1" dirty="0">
              <a:latin typeface="Times New Roman" pitchFamily="18" charset="0"/>
            </a:endParaRPr>
          </a:p>
          <a:p>
            <a:pPr eaLnBrk="1" hangingPunct="1"/>
            <a:r>
              <a:rPr lang="en-US" sz="3200" b="1" dirty="0">
                <a:solidFill>
                  <a:srgbClr val="0000CC"/>
                </a:solidFill>
                <a:latin typeface="Times New Roman" pitchFamily="18" charset="0"/>
              </a:rPr>
              <a:t>1/ </a:t>
            </a:r>
            <a:r>
              <a:rPr lang="en-US" sz="3200" b="1" dirty="0" err="1">
                <a:solidFill>
                  <a:srgbClr val="0000CC"/>
                </a:solidFill>
                <a:latin typeface="Times New Roman" pitchFamily="18" charset="0"/>
              </a:rPr>
              <a:t>Bài</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cũ</a:t>
            </a:r>
            <a:r>
              <a:rPr lang="en-US" sz="3200" b="1" dirty="0">
                <a:solidFill>
                  <a:srgbClr val="0000CC"/>
                </a:solidFill>
                <a:latin typeface="Times New Roman" pitchFamily="18" charset="0"/>
              </a:rPr>
              <a:t> :</a:t>
            </a:r>
            <a:r>
              <a:rPr lang="en-US" sz="3200" b="1" dirty="0">
                <a:latin typeface="Times New Roman" pitchFamily="18" charset="0"/>
              </a:rPr>
              <a:t> </a:t>
            </a:r>
          </a:p>
          <a:p>
            <a:pPr eaLnBrk="1" hangingPunct="1"/>
            <a:r>
              <a:rPr lang="en-US" sz="3200" b="1" dirty="0">
                <a:latin typeface="Times New Roman" pitchFamily="18" charset="0"/>
              </a:rPr>
              <a:t>  - </a:t>
            </a:r>
            <a:r>
              <a:rPr lang="en-US" sz="3200" b="1" dirty="0" err="1">
                <a:latin typeface="Times New Roman" pitchFamily="18" charset="0"/>
              </a:rPr>
              <a:t>Học</a:t>
            </a:r>
            <a:r>
              <a:rPr lang="en-US" sz="3200" b="1" dirty="0">
                <a:latin typeface="Times New Roman" pitchFamily="18" charset="0"/>
              </a:rPr>
              <a:t> </a:t>
            </a:r>
            <a:r>
              <a:rPr lang="en-US" sz="3200" b="1" dirty="0" err="1">
                <a:latin typeface="Times New Roman" pitchFamily="18" charset="0"/>
              </a:rPr>
              <a:t>thuộc</a:t>
            </a:r>
            <a:r>
              <a:rPr lang="en-US" sz="3200" b="1" dirty="0">
                <a:latin typeface="Times New Roman" pitchFamily="18" charset="0"/>
              </a:rPr>
              <a:t> </a:t>
            </a:r>
            <a:r>
              <a:rPr lang="en-US" sz="3200" b="1" dirty="0" err="1">
                <a:latin typeface="Times New Roman" pitchFamily="18" charset="0"/>
              </a:rPr>
              <a:t>nội</a:t>
            </a:r>
            <a:r>
              <a:rPr lang="en-US" sz="3200" b="1" dirty="0">
                <a:latin typeface="Times New Roman" pitchFamily="18" charset="0"/>
              </a:rPr>
              <a:t> dung </a:t>
            </a:r>
            <a:r>
              <a:rPr lang="vi-VN" sz="3200" b="1" dirty="0">
                <a:latin typeface="Times New Roman" pitchFamily="18" charset="0"/>
              </a:rPr>
              <a:t>ghi nhớ </a:t>
            </a:r>
            <a:r>
              <a:rPr lang="en-US" sz="3200" b="1" dirty="0" err="1">
                <a:latin typeface="Times New Roman" pitchFamily="18" charset="0"/>
              </a:rPr>
              <a:t>bài</a:t>
            </a:r>
            <a:r>
              <a:rPr lang="en-US" sz="3200" b="1" dirty="0">
                <a:latin typeface="Times New Roman" pitchFamily="18" charset="0"/>
              </a:rPr>
              <a:t> </a:t>
            </a:r>
            <a:r>
              <a:rPr lang="en-US" sz="3200" b="1" dirty="0" err="1">
                <a:latin typeface="Times New Roman" pitchFamily="18" charset="0"/>
              </a:rPr>
              <a:t>học</a:t>
            </a:r>
            <a:r>
              <a:rPr lang="vi-VN" sz="3200" b="1" dirty="0">
                <a:latin typeface="Times New Roman" pitchFamily="18" charset="0"/>
              </a:rPr>
              <a:t>.</a:t>
            </a:r>
            <a:endParaRPr lang="en-US" sz="3200" b="1" dirty="0">
              <a:latin typeface="Times New Roman" pitchFamily="18" charset="0"/>
            </a:endParaRPr>
          </a:p>
          <a:p>
            <a:pPr eaLnBrk="1" hangingPunct="1"/>
            <a:r>
              <a:rPr lang="en-US" sz="3200" b="1" dirty="0">
                <a:latin typeface="Times New Roman" pitchFamily="18" charset="0"/>
              </a:rPr>
              <a:t>  - </a:t>
            </a:r>
            <a:r>
              <a:rPr lang="en-US" sz="3200" b="1" dirty="0" err="1">
                <a:latin typeface="Times New Roman" pitchFamily="18" charset="0"/>
              </a:rPr>
              <a:t>Sử</a:t>
            </a:r>
            <a:r>
              <a:rPr lang="en-US" sz="3200" b="1" dirty="0">
                <a:latin typeface="Times New Roman" pitchFamily="18" charset="0"/>
              </a:rPr>
              <a:t> </a:t>
            </a:r>
            <a:r>
              <a:rPr lang="en-US" sz="3200" b="1" dirty="0" err="1">
                <a:latin typeface="Times New Roman" pitchFamily="18" charset="0"/>
              </a:rPr>
              <a:t>dụng</a:t>
            </a:r>
            <a:r>
              <a:rPr lang="en-US" sz="3200" b="1" dirty="0">
                <a:latin typeface="Times New Roman" pitchFamily="18" charset="0"/>
              </a:rPr>
              <a:t> </a:t>
            </a:r>
            <a:r>
              <a:rPr lang="en-US" sz="3200" b="1" dirty="0" err="1">
                <a:latin typeface="Times New Roman" pitchFamily="18" charset="0"/>
              </a:rPr>
              <a:t>tình</a:t>
            </a:r>
            <a:r>
              <a:rPr lang="en-US" sz="3200" b="1" dirty="0">
                <a:latin typeface="Times New Roman" pitchFamily="18" charset="0"/>
              </a:rPr>
              <a:t> </a:t>
            </a:r>
            <a:r>
              <a:rPr lang="en-US" sz="3200" b="1" dirty="0" err="1">
                <a:latin typeface="Times New Roman" pitchFamily="18" charset="0"/>
              </a:rPr>
              <a:t>thái</a:t>
            </a:r>
            <a:r>
              <a:rPr lang="en-US" sz="3200" b="1" dirty="0">
                <a:latin typeface="Times New Roman" pitchFamily="18" charset="0"/>
              </a:rPr>
              <a:t> </a:t>
            </a:r>
            <a:r>
              <a:rPr lang="en-US" sz="3200" b="1" dirty="0" err="1">
                <a:latin typeface="Times New Roman" pitchFamily="18" charset="0"/>
              </a:rPr>
              <a:t>từ</a:t>
            </a:r>
            <a:r>
              <a:rPr lang="en-US" sz="3200" b="1" dirty="0">
                <a:latin typeface="Times New Roman" pitchFamily="18" charset="0"/>
              </a:rPr>
              <a:t> </a:t>
            </a:r>
            <a:r>
              <a:rPr lang="en-US" sz="3200" b="1" dirty="0" err="1">
                <a:latin typeface="Times New Roman" pitchFamily="18" charset="0"/>
              </a:rPr>
              <a:t>phù</a:t>
            </a:r>
            <a:r>
              <a:rPr lang="en-US" sz="3200" b="1" dirty="0">
                <a:latin typeface="Times New Roman" pitchFamily="18" charset="0"/>
              </a:rPr>
              <a:t> </a:t>
            </a:r>
            <a:r>
              <a:rPr lang="en-US" sz="3200" b="1" dirty="0" err="1">
                <a:latin typeface="Times New Roman" pitchFamily="18" charset="0"/>
              </a:rPr>
              <a:t>hợp</a:t>
            </a:r>
            <a:r>
              <a:rPr lang="en-US" sz="3200" b="1" dirty="0">
                <a:latin typeface="Times New Roman" pitchFamily="18" charset="0"/>
              </a:rPr>
              <a:t> </a:t>
            </a:r>
            <a:r>
              <a:rPr lang="en-US" sz="3200" b="1" dirty="0" err="1">
                <a:latin typeface="Times New Roman" pitchFamily="18" charset="0"/>
              </a:rPr>
              <a:t>với</a:t>
            </a:r>
            <a:r>
              <a:rPr lang="en-US" sz="3200" b="1" dirty="0">
                <a:latin typeface="Times New Roman" pitchFamily="18" charset="0"/>
              </a:rPr>
              <a:t> </a:t>
            </a:r>
            <a:r>
              <a:rPr lang="en-US" sz="3200" b="1" dirty="0" err="1">
                <a:latin typeface="Times New Roman" pitchFamily="18" charset="0"/>
              </a:rPr>
              <a:t>hoàn</a:t>
            </a:r>
            <a:r>
              <a:rPr lang="en-US" sz="3200" b="1" dirty="0">
                <a:latin typeface="Times New Roman" pitchFamily="18" charset="0"/>
              </a:rPr>
              <a:t> </a:t>
            </a:r>
            <a:r>
              <a:rPr lang="en-US" sz="3200" b="1" dirty="0" err="1">
                <a:latin typeface="Times New Roman" pitchFamily="18" charset="0"/>
              </a:rPr>
              <a:t>cảnh</a:t>
            </a:r>
            <a:r>
              <a:rPr lang="en-US" sz="3200" b="1" dirty="0">
                <a:latin typeface="Times New Roman" pitchFamily="18" charset="0"/>
              </a:rPr>
              <a:t> </a:t>
            </a:r>
            <a:r>
              <a:rPr lang="en-US" sz="3200" b="1" dirty="0" err="1">
                <a:latin typeface="Times New Roman" pitchFamily="18" charset="0"/>
              </a:rPr>
              <a:t>giao</a:t>
            </a:r>
            <a:r>
              <a:rPr lang="en-US" sz="3200" b="1" dirty="0">
                <a:latin typeface="Times New Roman" pitchFamily="18" charset="0"/>
              </a:rPr>
              <a:t> </a:t>
            </a:r>
            <a:r>
              <a:rPr lang="en-US" sz="3200" b="1" dirty="0" err="1">
                <a:latin typeface="Times New Roman" pitchFamily="18" charset="0"/>
              </a:rPr>
              <a:t>tiếp</a:t>
            </a:r>
            <a:r>
              <a:rPr lang="en-US" sz="3200" b="1" dirty="0">
                <a:latin typeface="Times New Roman" pitchFamily="18" charset="0"/>
              </a:rPr>
              <a:t>.</a:t>
            </a:r>
          </a:p>
          <a:p>
            <a:pPr eaLnBrk="1" hangingPunct="1"/>
            <a:r>
              <a:rPr lang="en-US" sz="3200" b="1" dirty="0">
                <a:latin typeface="Times New Roman" pitchFamily="18" charset="0"/>
              </a:rPr>
              <a:t>  - </a:t>
            </a:r>
            <a:r>
              <a:rPr lang="en-US" sz="3200" b="1" dirty="0" err="1">
                <a:latin typeface="Times New Roman" pitchFamily="18" charset="0"/>
              </a:rPr>
              <a:t>Xây</a:t>
            </a:r>
            <a:r>
              <a:rPr lang="en-US" sz="3200" b="1" dirty="0">
                <a:latin typeface="Times New Roman" pitchFamily="18" charset="0"/>
              </a:rPr>
              <a:t> </a:t>
            </a:r>
            <a:r>
              <a:rPr lang="en-US" sz="3200" b="1" dirty="0" err="1">
                <a:latin typeface="Times New Roman" pitchFamily="18" charset="0"/>
              </a:rPr>
              <a:t>dựng</a:t>
            </a:r>
            <a:r>
              <a:rPr lang="en-US" sz="3200" b="1" dirty="0">
                <a:latin typeface="Times New Roman" pitchFamily="18" charset="0"/>
              </a:rPr>
              <a:t>  </a:t>
            </a:r>
            <a:r>
              <a:rPr lang="en-US" sz="3200" b="1" dirty="0" err="1">
                <a:latin typeface="Times New Roman" pitchFamily="18" charset="0"/>
              </a:rPr>
              <a:t>đoạn</a:t>
            </a:r>
            <a:r>
              <a:rPr lang="en-US" sz="3200" b="1" dirty="0">
                <a:latin typeface="Times New Roman" pitchFamily="18" charset="0"/>
              </a:rPr>
              <a:t> </a:t>
            </a:r>
            <a:r>
              <a:rPr lang="en-US" sz="3200" b="1" dirty="0" err="1">
                <a:latin typeface="Times New Roman" pitchFamily="18" charset="0"/>
              </a:rPr>
              <a:t>hội</a:t>
            </a:r>
            <a:r>
              <a:rPr lang="en-US" sz="3200" b="1" dirty="0">
                <a:latin typeface="Times New Roman" pitchFamily="18" charset="0"/>
              </a:rPr>
              <a:t> </a:t>
            </a:r>
            <a:r>
              <a:rPr lang="en-US" sz="3200" b="1" dirty="0" err="1">
                <a:latin typeface="Times New Roman" pitchFamily="18" charset="0"/>
              </a:rPr>
              <a:t>thoại</a:t>
            </a:r>
            <a:r>
              <a:rPr lang="en-US" sz="3200" b="1" dirty="0">
                <a:latin typeface="Times New Roman" pitchFamily="18" charset="0"/>
              </a:rPr>
              <a:t> </a:t>
            </a:r>
            <a:r>
              <a:rPr lang="en-US" sz="3200" b="1" dirty="0" err="1">
                <a:latin typeface="Times New Roman" pitchFamily="18" charset="0"/>
              </a:rPr>
              <a:t>có</a:t>
            </a:r>
            <a:r>
              <a:rPr lang="en-US" sz="3200" b="1" dirty="0">
                <a:latin typeface="Times New Roman" pitchFamily="18" charset="0"/>
              </a:rPr>
              <a:t> </a:t>
            </a:r>
            <a:r>
              <a:rPr lang="en-US" sz="3200" b="1" dirty="0" err="1">
                <a:latin typeface="Times New Roman" pitchFamily="18" charset="0"/>
              </a:rPr>
              <a:t>sử</a:t>
            </a:r>
            <a:r>
              <a:rPr lang="en-US" sz="3200" b="1" dirty="0">
                <a:latin typeface="Times New Roman" pitchFamily="18" charset="0"/>
              </a:rPr>
              <a:t> </a:t>
            </a:r>
            <a:r>
              <a:rPr lang="en-US" sz="3200" b="1" dirty="0" err="1">
                <a:latin typeface="Times New Roman" pitchFamily="18" charset="0"/>
              </a:rPr>
              <a:t>dụng</a:t>
            </a:r>
            <a:r>
              <a:rPr lang="en-US" sz="3200" b="1" dirty="0">
                <a:latin typeface="Times New Roman" pitchFamily="18" charset="0"/>
              </a:rPr>
              <a:t> </a:t>
            </a:r>
            <a:r>
              <a:rPr lang="en-US" sz="3200" b="1" dirty="0" err="1">
                <a:latin typeface="Times New Roman" pitchFamily="18" charset="0"/>
              </a:rPr>
              <a:t>tình</a:t>
            </a:r>
            <a:r>
              <a:rPr lang="en-US" sz="3200" b="1" dirty="0">
                <a:latin typeface="Times New Roman" pitchFamily="18" charset="0"/>
              </a:rPr>
              <a:t> </a:t>
            </a:r>
            <a:r>
              <a:rPr lang="en-US" sz="3200" b="1" dirty="0" err="1">
                <a:latin typeface="Times New Roman" pitchFamily="18" charset="0"/>
              </a:rPr>
              <a:t>thái</a:t>
            </a:r>
            <a:r>
              <a:rPr lang="en-US" sz="3200" b="1" dirty="0">
                <a:latin typeface="Times New Roman" pitchFamily="18" charset="0"/>
              </a:rPr>
              <a:t> </a:t>
            </a:r>
            <a:r>
              <a:rPr lang="en-US" sz="3200" b="1" dirty="0" err="1">
                <a:latin typeface="Times New Roman" pitchFamily="18" charset="0"/>
              </a:rPr>
              <a:t>từ</a:t>
            </a:r>
            <a:r>
              <a:rPr lang="en-US" sz="3200" b="1" dirty="0">
                <a:latin typeface="Times New Roman" pitchFamily="18" charset="0"/>
              </a:rPr>
              <a:t>.</a:t>
            </a:r>
          </a:p>
          <a:p>
            <a:pPr eaLnBrk="1" hangingPunct="1"/>
            <a:r>
              <a:rPr lang="en-US" sz="3200" b="1" dirty="0">
                <a:solidFill>
                  <a:srgbClr val="0000CC"/>
                </a:solidFill>
                <a:latin typeface="Times New Roman" pitchFamily="18" charset="0"/>
              </a:rPr>
              <a:t>2/ </a:t>
            </a:r>
            <a:r>
              <a:rPr lang="en-US" sz="3200" b="1" dirty="0" err="1">
                <a:solidFill>
                  <a:srgbClr val="0000CC"/>
                </a:solidFill>
                <a:latin typeface="Times New Roman" pitchFamily="18" charset="0"/>
              </a:rPr>
              <a:t>Bài</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mới</a:t>
            </a:r>
            <a:r>
              <a:rPr lang="en-US" sz="3200" b="1" dirty="0">
                <a:latin typeface="Times New Roman" pitchFamily="18" charset="0"/>
              </a:rPr>
              <a:t> : </a:t>
            </a:r>
            <a:r>
              <a:rPr lang="en-US" sz="3200" b="1" dirty="0" err="1">
                <a:latin typeface="Times New Roman" pitchFamily="18" charset="0"/>
              </a:rPr>
              <a:t>Soạn</a:t>
            </a:r>
            <a:r>
              <a:rPr lang="en-US" sz="3200" b="1" dirty="0">
                <a:latin typeface="Times New Roman" pitchFamily="18" charset="0"/>
              </a:rPr>
              <a:t> </a:t>
            </a:r>
            <a:r>
              <a:rPr lang="en-US" sz="3200" b="1" dirty="0" err="1">
                <a:latin typeface="Times New Roman" pitchFamily="18" charset="0"/>
              </a:rPr>
              <a:t>bài</a:t>
            </a:r>
            <a:r>
              <a:rPr lang="en-US" sz="3200" b="1" dirty="0">
                <a:latin typeface="Times New Roman" pitchFamily="18" charset="0"/>
              </a:rPr>
              <a:t>: </a:t>
            </a:r>
            <a:r>
              <a:rPr lang="en-US" sz="3200" b="1" dirty="0" err="1">
                <a:latin typeface="Times New Roman" pitchFamily="18" charset="0"/>
              </a:rPr>
              <a:t>Nói</a:t>
            </a:r>
            <a:r>
              <a:rPr lang="en-US" sz="3200" b="1" dirty="0">
                <a:latin typeface="Times New Roman" pitchFamily="18" charset="0"/>
              </a:rPr>
              <a:t> </a:t>
            </a:r>
            <a:r>
              <a:rPr lang="en-US" sz="3200" b="1" dirty="0" err="1">
                <a:latin typeface="Times New Roman" pitchFamily="18" charset="0"/>
              </a:rPr>
              <a:t>quá</a:t>
            </a:r>
            <a:endParaRPr lang="en-US" sz="3200" b="1" dirty="0">
              <a:latin typeface="Times New Roman" pitchFamily="18" charset="0"/>
            </a:endParaRPr>
          </a:p>
        </p:txBody>
      </p:sp>
      <p:pic>
        <p:nvPicPr>
          <p:cNvPr id="183306" name="06b.wav">
            <a:hlinkClick r:id="" action="ppaction://media"/>
          </p:cNvPr>
          <p:cNvPicPr>
            <a:picLocks noRot="1" noChangeAspect="1" noChangeArrowheads="1"/>
          </p:cNvPicPr>
          <p:nvPr>
            <a:audioFile r:link="rId3"/>
          </p:nvPr>
        </p:nvPicPr>
        <p:blipFill>
          <a:blip r:embed="rId5">
            <a:extLst>
              <a:ext uri="{28A0092B-C50C-407E-A947-70E740481C1C}">
                <a14:useLocalDpi xmlns:a14="http://schemas.microsoft.com/office/drawing/2010/main" val="0"/>
              </a:ext>
            </a:extLst>
          </a:blip>
          <a:srcRect/>
          <a:stretch>
            <a:fillRect/>
          </a:stretch>
        </p:blipFill>
        <p:spPr bwMode="auto">
          <a:xfrm>
            <a:off x="8534400" y="4629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7159412"/>
      </p:ext>
    </p:extLst>
  </p:cSld>
  <p:clrMapOvr>
    <a:masterClrMapping/>
  </p:clrMapOvr>
  <p:transition>
    <p:diamond/>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183299"/>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183298"/>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83306"/>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33350"/>
            <a:ext cx="403860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NỘI DUNG GHI BÀI</a:t>
            </a:r>
            <a:endParaRPr lang="en-US" sz="3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33400" y="1302900"/>
            <a:ext cx="8227741" cy="2554545"/>
          </a:xfrm>
          <a:prstGeom prst="rect">
            <a:avLst/>
          </a:prstGeom>
          <a:noFill/>
        </p:spPr>
        <p:txBody>
          <a:bodyPr wrap="square" rtlCol="0">
            <a:spAutoFit/>
          </a:bodyPr>
          <a:lstStyle/>
          <a:p>
            <a:r>
              <a:rPr lang="en-US" sz="3200" dirty="0">
                <a:latin typeface="Times New Roman" pitchFamily="18" charset="0"/>
                <a:cs typeface="Times New Roman" pitchFamily="18" charset="0"/>
              </a:rPr>
              <a:t>Tình thái từ là những từ được thêm vào câu để cấu tạo câu nghi vấn, câu cầu khiến, câu cảm thán và để biểu thị sắc thái tình cảm của người nói.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 Vị trí: thường đứng ở cuối câu</a:t>
            </a:r>
            <a:endParaRPr lang="en-US" sz="3200" dirty="0"/>
          </a:p>
        </p:txBody>
      </p:sp>
      <p:sp>
        <p:nvSpPr>
          <p:cNvPr id="4" name="TextBox 3"/>
          <p:cNvSpPr txBox="1"/>
          <p:nvPr/>
        </p:nvSpPr>
        <p:spPr>
          <a:xfrm>
            <a:off x="152400" y="718125"/>
            <a:ext cx="7774259"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I. CHỨC NĂNG CỦA TÌNH THÁI TỪ</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5775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304800" y="209550"/>
            <a:ext cx="739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eaLnBrk="1" hangingPunct="1">
              <a:spcBef>
                <a:spcPct val="50000"/>
              </a:spcBef>
            </a:pPr>
            <a:r>
              <a:rPr lang="en-US" altLang="en-US" sz="4000" b="1" u="none" dirty="0">
                <a:solidFill>
                  <a:srgbClr val="FF0000"/>
                </a:solidFill>
                <a:latin typeface="Times New Roman" pitchFamily="18" charset="0"/>
              </a:rPr>
              <a:t>I. </a:t>
            </a:r>
            <a:r>
              <a:rPr lang="en-US" altLang="en-US" sz="4000" b="1" u="none" dirty="0" err="1">
                <a:solidFill>
                  <a:srgbClr val="FF0000"/>
                </a:solidFill>
                <a:latin typeface="Times New Roman" pitchFamily="18" charset="0"/>
              </a:rPr>
              <a:t>Chức</a:t>
            </a:r>
            <a:r>
              <a:rPr lang="en-US" altLang="en-US" sz="4000" b="1" u="none" dirty="0">
                <a:solidFill>
                  <a:srgbClr val="FF0000"/>
                </a:solidFill>
                <a:latin typeface="Times New Roman" pitchFamily="18" charset="0"/>
              </a:rPr>
              <a:t> </a:t>
            </a:r>
            <a:r>
              <a:rPr lang="en-US" altLang="en-US" sz="4000" b="1" u="none" dirty="0" err="1">
                <a:solidFill>
                  <a:srgbClr val="FF0000"/>
                </a:solidFill>
                <a:latin typeface="Times New Roman" pitchFamily="18" charset="0"/>
              </a:rPr>
              <a:t>năng</a:t>
            </a:r>
            <a:r>
              <a:rPr lang="en-US" altLang="en-US" sz="4000" b="1" u="none" dirty="0">
                <a:solidFill>
                  <a:srgbClr val="FF0000"/>
                </a:solidFill>
                <a:latin typeface="Times New Roman" pitchFamily="18" charset="0"/>
              </a:rPr>
              <a:t> </a:t>
            </a:r>
            <a:r>
              <a:rPr lang="en-US" altLang="en-US" sz="4000" b="1" u="none" dirty="0" err="1">
                <a:solidFill>
                  <a:srgbClr val="FF0000"/>
                </a:solidFill>
                <a:latin typeface="Times New Roman" pitchFamily="18" charset="0"/>
              </a:rPr>
              <a:t>của</a:t>
            </a:r>
            <a:r>
              <a:rPr lang="en-US" altLang="en-US" sz="4000" b="1" u="none" dirty="0">
                <a:solidFill>
                  <a:srgbClr val="FF0000"/>
                </a:solidFill>
                <a:latin typeface="Times New Roman" pitchFamily="18" charset="0"/>
              </a:rPr>
              <a:t> </a:t>
            </a:r>
            <a:r>
              <a:rPr lang="en-US" altLang="en-US" sz="4000" b="1" u="none" dirty="0" err="1">
                <a:solidFill>
                  <a:srgbClr val="FF0000"/>
                </a:solidFill>
                <a:latin typeface="Times New Roman" pitchFamily="18" charset="0"/>
              </a:rPr>
              <a:t>tình</a:t>
            </a:r>
            <a:r>
              <a:rPr lang="en-US" altLang="en-US" sz="4000" b="1" u="none" dirty="0">
                <a:solidFill>
                  <a:srgbClr val="FF0000"/>
                </a:solidFill>
                <a:latin typeface="Times New Roman" pitchFamily="18" charset="0"/>
              </a:rPr>
              <a:t> </a:t>
            </a:r>
            <a:r>
              <a:rPr lang="en-US" altLang="en-US" sz="4000" b="1" u="none" dirty="0" err="1">
                <a:solidFill>
                  <a:srgbClr val="FF0000"/>
                </a:solidFill>
                <a:latin typeface="Times New Roman" pitchFamily="18" charset="0"/>
              </a:rPr>
              <a:t>thái</a:t>
            </a:r>
            <a:r>
              <a:rPr lang="en-US" altLang="en-US" sz="4000" b="1" u="none" dirty="0">
                <a:solidFill>
                  <a:srgbClr val="FF0000"/>
                </a:solidFill>
                <a:latin typeface="Times New Roman" pitchFamily="18" charset="0"/>
              </a:rPr>
              <a:t> </a:t>
            </a:r>
            <a:r>
              <a:rPr lang="en-US" altLang="en-US" sz="4000" b="1" u="none" dirty="0" err="1">
                <a:solidFill>
                  <a:srgbClr val="FF0000"/>
                </a:solidFill>
                <a:latin typeface="Times New Roman" pitchFamily="18" charset="0"/>
              </a:rPr>
              <a:t>từ</a:t>
            </a:r>
            <a:endParaRPr lang="en-US" altLang="en-US" sz="4000" b="1" u="none" dirty="0">
              <a:solidFill>
                <a:srgbClr val="FF0000"/>
              </a:solidFill>
              <a:latin typeface="Times New Roman" pitchFamily="18" charset="0"/>
            </a:endParaRPr>
          </a:p>
        </p:txBody>
      </p:sp>
      <p:sp>
        <p:nvSpPr>
          <p:cNvPr id="5" name="Text Box 9"/>
          <p:cNvSpPr txBox="1">
            <a:spLocks noChangeArrowheads="1"/>
          </p:cNvSpPr>
          <p:nvPr/>
        </p:nvSpPr>
        <p:spPr bwMode="auto">
          <a:xfrm>
            <a:off x="1066800" y="1047750"/>
            <a:ext cx="5410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eaLnBrk="1" hangingPunct="1">
              <a:spcBef>
                <a:spcPct val="50000"/>
              </a:spcBef>
            </a:pPr>
            <a:r>
              <a:rPr lang="en-US" altLang="en-US" sz="3600" b="1" u="none" dirty="0">
                <a:solidFill>
                  <a:srgbClr val="0000CC"/>
                </a:solidFill>
                <a:latin typeface="Times New Roman" pitchFamily="18" charset="0"/>
              </a:rPr>
              <a:t>1. </a:t>
            </a:r>
            <a:r>
              <a:rPr lang="en-US" altLang="en-US" sz="4000" b="1" u="none" dirty="0" err="1">
                <a:solidFill>
                  <a:srgbClr val="0000CC"/>
                </a:solidFill>
                <a:latin typeface="Times New Roman" pitchFamily="18" charset="0"/>
              </a:rPr>
              <a:t>Tình</a:t>
            </a:r>
            <a:r>
              <a:rPr lang="en-US" altLang="en-US" sz="4000" b="1" u="none" dirty="0">
                <a:solidFill>
                  <a:srgbClr val="0000CC"/>
                </a:solidFill>
                <a:latin typeface="Times New Roman" pitchFamily="18" charset="0"/>
              </a:rPr>
              <a:t> </a:t>
            </a:r>
            <a:r>
              <a:rPr lang="en-US" altLang="en-US" sz="4000" b="1" u="none" dirty="0" err="1">
                <a:solidFill>
                  <a:srgbClr val="0000CC"/>
                </a:solidFill>
                <a:latin typeface="Times New Roman" pitchFamily="18" charset="0"/>
              </a:rPr>
              <a:t>thái</a:t>
            </a:r>
            <a:r>
              <a:rPr lang="en-US" altLang="en-US" sz="4000" b="1" u="none" dirty="0">
                <a:solidFill>
                  <a:srgbClr val="0000CC"/>
                </a:solidFill>
                <a:latin typeface="Times New Roman" pitchFamily="18" charset="0"/>
              </a:rPr>
              <a:t> </a:t>
            </a:r>
            <a:r>
              <a:rPr lang="en-US" altLang="en-US" sz="4000" b="1" u="none" dirty="0" err="1">
                <a:solidFill>
                  <a:srgbClr val="0000CC"/>
                </a:solidFill>
                <a:latin typeface="Times New Roman" pitchFamily="18" charset="0"/>
              </a:rPr>
              <a:t>từ</a:t>
            </a:r>
            <a:r>
              <a:rPr lang="en-US" altLang="en-US" sz="4000" b="1" u="none" dirty="0">
                <a:solidFill>
                  <a:srgbClr val="0000CC"/>
                </a:solidFill>
                <a:latin typeface="Times New Roman" pitchFamily="18" charset="0"/>
              </a:rPr>
              <a:t> </a:t>
            </a:r>
            <a:r>
              <a:rPr lang="en-US" altLang="en-US" sz="4000" b="1" u="none" dirty="0" err="1">
                <a:solidFill>
                  <a:srgbClr val="0000CC"/>
                </a:solidFill>
                <a:latin typeface="Times New Roman" pitchFamily="18" charset="0"/>
              </a:rPr>
              <a:t>là</a:t>
            </a:r>
            <a:r>
              <a:rPr lang="en-US" altLang="en-US" sz="4000" b="1" u="none" dirty="0">
                <a:solidFill>
                  <a:srgbClr val="0000CC"/>
                </a:solidFill>
                <a:latin typeface="Times New Roman" pitchFamily="18" charset="0"/>
              </a:rPr>
              <a:t> </a:t>
            </a:r>
            <a:r>
              <a:rPr lang="en-US" altLang="en-US" sz="4000" b="1" u="none" dirty="0" err="1">
                <a:solidFill>
                  <a:srgbClr val="0000CC"/>
                </a:solidFill>
                <a:latin typeface="Times New Roman" pitchFamily="18" charset="0"/>
              </a:rPr>
              <a:t>gì</a:t>
            </a:r>
            <a:r>
              <a:rPr lang="en-US" altLang="en-US" sz="4000" b="1" u="none" dirty="0">
                <a:solidFill>
                  <a:srgbClr val="0000CC"/>
                </a:solidFill>
                <a:latin typeface="Times New Roman" pitchFamily="18" charset="0"/>
              </a:rPr>
              <a:t>?</a:t>
            </a:r>
          </a:p>
        </p:txBody>
      </p:sp>
      <p:sp>
        <p:nvSpPr>
          <p:cNvPr id="8" name="Text Box 9"/>
          <p:cNvSpPr txBox="1">
            <a:spLocks noChangeArrowheads="1"/>
          </p:cNvSpPr>
          <p:nvPr/>
        </p:nvSpPr>
        <p:spPr bwMode="auto">
          <a:xfrm>
            <a:off x="1676400" y="1809750"/>
            <a:ext cx="2514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eaLnBrk="1" hangingPunct="1">
              <a:spcBef>
                <a:spcPct val="50000"/>
              </a:spcBef>
            </a:pPr>
            <a:r>
              <a:rPr lang="en-US" altLang="en-US" sz="4000" b="1" dirty="0">
                <a:solidFill>
                  <a:srgbClr val="0000CC"/>
                </a:solidFill>
                <a:latin typeface="Times New Roman" pitchFamily="18" charset="0"/>
              </a:rPr>
              <a:t>a/</a:t>
            </a:r>
            <a:r>
              <a:rPr lang="en-US" altLang="en-US" sz="4000" b="1" u="none" dirty="0">
                <a:solidFill>
                  <a:srgbClr val="0000CC"/>
                </a:solidFill>
                <a:latin typeface="Times New Roman" pitchFamily="18" charset="0"/>
              </a:rPr>
              <a:t> </a:t>
            </a:r>
            <a:r>
              <a:rPr lang="en-US" altLang="en-US" sz="4000" b="1" u="none" dirty="0" err="1">
                <a:solidFill>
                  <a:srgbClr val="0000CC"/>
                </a:solidFill>
                <a:latin typeface="Times New Roman" pitchFamily="18" charset="0"/>
              </a:rPr>
              <a:t>Ví</a:t>
            </a:r>
            <a:r>
              <a:rPr lang="en-US" altLang="en-US" sz="4000" b="1" u="none" dirty="0">
                <a:solidFill>
                  <a:srgbClr val="0000CC"/>
                </a:solidFill>
                <a:latin typeface="Times New Roman" pitchFamily="18" charset="0"/>
              </a:rPr>
              <a:t> </a:t>
            </a:r>
            <a:r>
              <a:rPr lang="en-US" altLang="en-US" sz="4000" b="1" u="none" dirty="0" err="1">
                <a:solidFill>
                  <a:srgbClr val="0000CC"/>
                </a:solidFill>
                <a:latin typeface="Times New Roman" pitchFamily="18" charset="0"/>
              </a:rPr>
              <a:t>dụ</a:t>
            </a:r>
            <a:r>
              <a:rPr lang="en-US" altLang="en-US" sz="4000" b="1" u="none" dirty="0">
                <a:solidFill>
                  <a:srgbClr val="0000CC"/>
                </a:solidFill>
                <a:latin typeface="Times New Roman" pitchFamily="18" charset="0"/>
              </a:rPr>
              <a:t>: </a:t>
            </a:r>
          </a:p>
        </p:txBody>
      </p:sp>
      <p:sp>
        <p:nvSpPr>
          <p:cNvPr id="9" name="Text Box 9"/>
          <p:cNvSpPr txBox="1">
            <a:spLocks noChangeArrowheads="1"/>
          </p:cNvSpPr>
          <p:nvPr/>
        </p:nvSpPr>
        <p:spPr bwMode="auto">
          <a:xfrm>
            <a:off x="228600" y="2686845"/>
            <a:ext cx="8686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eaLnBrk="1" hangingPunct="1">
              <a:spcBef>
                <a:spcPct val="50000"/>
              </a:spcBef>
            </a:pPr>
            <a:r>
              <a:rPr lang="en-US" altLang="en-US" sz="4000" b="1" u="none" dirty="0" err="1">
                <a:latin typeface="Times New Roman" pitchFamily="18" charset="0"/>
              </a:rPr>
              <a:t>Quan</a:t>
            </a:r>
            <a:r>
              <a:rPr lang="en-US" altLang="en-US" sz="4000" b="1" u="none" dirty="0">
                <a:latin typeface="Times New Roman" pitchFamily="18" charset="0"/>
              </a:rPr>
              <a:t> </a:t>
            </a:r>
            <a:r>
              <a:rPr lang="en-US" altLang="en-US" sz="4000" b="1" u="none" dirty="0" err="1">
                <a:latin typeface="Times New Roman" pitchFamily="18" charset="0"/>
              </a:rPr>
              <a:t>sát</a:t>
            </a:r>
            <a:r>
              <a:rPr lang="en-US" altLang="en-US" sz="4000" b="1" u="none" dirty="0">
                <a:latin typeface="Times New Roman" pitchFamily="18" charset="0"/>
              </a:rPr>
              <a:t> </a:t>
            </a:r>
            <a:r>
              <a:rPr lang="en-US" altLang="en-US" sz="4000" b="1" u="none" dirty="0" err="1">
                <a:latin typeface="Times New Roman" pitchFamily="18" charset="0"/>
              </a:rPr>
              <a:t>những</a:t>
            </a:r>
            <a:r>
              <a:rPr lang="en-US" altLang="en-US" sz="4000" b="1" u="none" dirty="0">
                <a:latin typeface="Times New Roman" pitchFamily="18" charset="0"/>
              </a:rPr>
              <a:t> </a:t>
            </a:r>
            <a:r>
              <a:rPr lang="en-US" altLang="en-US" sz="4000" b="1" u="none" dirty="0" err="1">
                <a:latin typeface="Times New Roman" pitchFamily="18" charset="0"/>
              </a:rPr>
              <a:t>từ</a:t>
            </a:r>
            <a:r>
              <a:rPr lang="en-US" altLang="en-US" sz="4000" b="1" u="none" dirty="0">
                <a:latin typeface="Times New Roman" pitchFamily="18" charset="0"/>
              </a:rPr>
              <a:t> in </a:t>
            </a:r>
            <a:r>
              <a:rPr lang="en-US" altLang="en-US" sz="4000" b="1" dirty="0" err="1">
                <a:latin typeface="Times New Roman" pitchFamily="18" charset="0"/>
              </a:rPr>
              <a:t>đỏ</a:t>
            </a:r>
            <a:r>
              <a:rPr lang="en-US" altLang="en-US" sz="4000" b="1" u="none" dirty="0">
                <a:latin typeface="Times New Roman" pitchFamily="18" charset="0"/>
              </a:rPr>
              <a:t> </a:t>
            </a:r>
            <a:r>
              <a:rPr lang="en-US" altLang="en-US" sz="4000" b="1" u="none" dirty="0" err="1">
                <a:latin typeface="Times New Roman" pitchFamily="18" charset="0"/>
              </a:rPr>
              <a:t>trong</a:t>
            </a:r>
            <a:r>
              <a:rPr lang="en-US" altLang="en-US" sz="4000" b="1" u="none" dirty="0">
                <a:latin typeface="Times New Roman" pitchFamily="18" charset="0"/>
              </a:rPr>
              <a:t> </a:t>
            </a:r>
            <a:r>
              <a:rPr lang="en-US" altLang="en-US" sz="4000" b="1" u="none" dirty="0" err="1">
                <a:latin typeface="Times New Roman" pitchFamily="18" charset="0"/>
              </a:rPr>
              <a:t>các</a:t>
            </a:r>
            <a:r>
              <a:rPr lang="en-US" altLang="en-US" sz="4000" b="1" u="none" dirty="0">
                <a:latin typeface="Times New Roman" pitchFamily="18" charset="0"/>
              </a:rPr>
              <a:t> </a:t>
            </a:r>
            <a:r>
              <a:rPr lang="en-US" altLang="en-US" sz="4000" b="1" u="none" dirty="0" err="1">
                <a:latin typeface="Times New Roman" pitchFamily="18" charset="0"/>
              </a:rPr>
              <a:t>ví</a:t>
            </a:r>
            <a:r>
              <a:rPr lang="en-US" altLang="en-US" sz="4000" b="1" u="none" dirty="0">
                <a:latin typeface="Times New Roman" pitchFamily="18" charset="0"/>
              </a:rPr>
              <a:t> </a:t>
            </a:r>
            <a:r>
              <a:rPr lang="en-US" altLang="en-US" sz="4000" b="1" u="none" dirty="0" err="1">
                <a:latin typeface="Times New Roman" pitchFamily="18" charset="0"/>
              </a:rPr>
              <a:t>dụ</a:t>
            </a:r>
            <a:r>
              <a:rPr lang="en-US" altLang="en-US" sz="4000" b="1" u="none" dirty="0">
                <a:latin typeface="Times New Roman" pitchFamily="18" charset="0"/>
              </a:rPr>
              <a:t> </a:t>
            </a:r>
            <a:r>
              <a:rPr lang="en-US" altLang="en-US" sz="4000" b="1" u="none" dirty="0" err="1">
                <a:latin typeface="Times New Roman" pitchFamily="18" charset="0"/>
              </a:rPr>
              <a:t>sau</a:t>
            </a:r>
            <a:r>
              <a:rPr lang="en-US" altLang="en-US" sz="4000" b="1" u="none" dirty="0">
                <a:latin typeface="Times New Roman" pitchFamily="18" charset="0"/>
              </a:rPr>
              <a:t> </a:t>
            </a:r>
            <a:r>
              <a:rPr lang="en-US" altLang="en-US" sz="4000" b="1" u="none" dirty="0" err="1">
                <a:latin typeface="Times New Roman" pitchFamily="18" charset="0"/>
              </a:rPr>
              <a:t>và</a:t>
            </a:r>
            <a:r>
              <a:rPr lang="en-US" altLang="en-US" sz="4000" b="1" u="none" dirty="0">
                <a:latin typeface="Times New Roman" pitchFamily="18" charset="0"/>
              </a:rPr>
              <a:t> </a:t>
            </a:r>
            <a:r>
              <a:rPr lang="en-US" altLang="en-US" sz="4000" b="1" u="none" dirty="0" err="1">
                <a:latin typeface="Times New Roman" pitchFamily="18" charset="0"/>
              </a:rPr>
              <a:t>trả</a:t>
            </a:r>
            <a:r>
              <a:rPr lang="en-US" altLang="en-US" sz="4000" b="1" u="none" dirty="0">
                <a:latin typeface="Times New Roman" pitchFamily="18" charset="0"/>
              </a:rPr>
              <a:t> </a:t>
            </a:r>
            <a:r>
              <a:rPr lang="en-US" altLang="en-US" sz="4000" b="1" u="none" dirty="0" err="1">
                <a:latin typeface="Times New Roman" pitchFamily="18" charset="0"/>
              </a:rPr>
              <a:t>lời</a:t>
            </a:r>
            <a:r>
              <a:rPr lang="en-US" altLang="en-US" sz="4000" b="1" u="none" dirty="0">
                <a:latin typeface="Times New Roman" pitchFamily="18" charset="0"/>
              </a:rPr>
              <a:t> </a:t>
            </a:r>
            <a:r>
              <a:rPr lang="en-US" altLang="en-US" sz="4000" b="1" u="none" dirty="0" err="1">
                <a:latin typeface="Times New Roman" pitchFamily="18" charset="0"/>
              </a:rPr>
              <a:t>câu</a:t>
            </a:r>
            <a:r>
              <a:rPr lang="en-US" altLang="en-US" sz="4000" b="1" u="none" dirty="0">
                <a:latin typeface="Times New Roman" pitchFamily="18" charset="0"/>
              </a:rPr>
              <a:t> </a:t>
            </a:r>
            <a:r>
              <a:rPr lang="en-US" altLang="en-US" sz="4000" b="1" u="none" dirty="0" err="1">
                <a:latin typeface="Times New Roman" pitchFamily="18" charset="0"/>
              </a:rPr>
              <a:t>hỏi</a:t>
            </a:r>
            <a:r>
              <a:rPr lang="en-US" altLang="en-US" sz="4000" b="1" u="none" dirty="0">
                <a:latin typeface="Times New Roman" pitchFamily="18" charset="0"/>
              </a:rPr>
              <a:t> </a:t>
            </a:r>
          </a:p>
        </p:txBody>
      </p:sp>
    </p:spTree>
    <p:extLst>
      <p:ext uri="{BB962C8B-B14F-4D97-AF65-F5344CB8AC3E}">
        <p14:creationId xmlns:p14="http://schemas.microsoft.com/office/powerpoint/2010/main" val="20554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57150"/>
            <a:ext cx="8991600" cy="4953000"/>
          </a:xfrm>
        </p:spPr>
        <p:txBody>
          <a:bodyPr>
            <a:noAutofit/>
          </a:bodyPr>
          <a:lstStyle/>
          <a:p>
            <a:pPr algn="l"/>
            <a:r>
              <a:rPr lang="en-US" sz="3600" b="1" dirty="0">
                <a:solidFill>
                  <a:srgbClr val="0000FF"/>
                </a:solidFill>
                <a:latin typeface="Times New Roman" pitchFamily="18" charset="0"/>
                <a:cs typeface="Times New Roman" pitchFamily="18" charset="0"/>
              </a:rPr>
              <a:t>2. </a:t>
            </a:r>
            <a:r>
              <a:rPr lang="en-US" sz="3600" b="1" dirty="0" err="1">
                <a:solidFill>
                  <a:srgbClr val="0000FF"/>
                </a:solidFill>
                <a:latin typeface="Times New Roman" pitchFamily="18" charset="0"/>
                <a:cs typeface="Times New Roman" pitchFamily="18" charset="0"/>
              </a:rPr>
              <a:t>Một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số</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tình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thái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từ</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thường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gặp</a:t>
            </a:r>
            <a:r>
              <a:rPr lang="en-US" sz="3600" b="1" dirty="0">
                <a:solidFill>
                  <a:srgbClr val="0000FF"/>
                </a:solidFill>
                <a:latin typeface="Times New Roman" pitchFamily="18" charset="0"/>
                <a:cs typeface="Times New Roman" pitchFamily="18" charset="0"/>
              </a:rPr>
              <a:t>:</a:t>
            </a:r>
            <a:br>
              <a:rPr lang="en-US" sz="3600" b="1" dirty="0">
                <a:solidFill>
                  <a:srgbClr val="0000FF"/>
                </a:solidFill>
                <a:latin typeface="Times New Roman" pitchFamily="18" charset="0"/>
                <a:cs typeface="Times New Roman" pitchFamily="18" charset="0"/>
              </a:rPr>
            </a:br>
            <a:r>
              <a:rPr lang="en-US" sz="3600" dirty="0">
                <a:latin typeface="Times New Roman" pitchFamily="18" charset="0"/>
                <a:cs typeface="Times New Roman" pitchFamily="18" charset="0"/>
              </a:rPr>
              <a:t>   - </a:t>
            </a:r>
            <a:r>
              <a:rPr lang="en-US" sz="3600" dirty="0" err="1">
                <a:latin typeface="Times New Roman" pitchFamily="18" charset="0"/>
                <a:cs typeface="Times New Roman" pitchFamily="18" charset="0"/>
              </a:rPr>
              <a:t>Tình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vấn</a:t>
            </a:r>
            <a:r>
              <a:rPr lang="en-US" sz="3600" dirty="0">
                <a:latin typeface="Times New Roman" pitchFamily="18" charset="0"/>
                <a:cs typeface="Times New Roman" pitchFamily="18" charset="0"/>
              </a:rPr>
              <a:t>: </a:t>
            </a:r>
            <a:r>
              <a:rPr lang="en-US" sz="3600" dirty="0">
                <a:solidFill>
                  <a:srgbClr val="FF0000"/>
                </a:solidFill>
                <a:latin typeface="Times New Roman" pitchFamily="18" charset="0"/>
                <a:cs typeface="Times New Roman" pitchFamily="18" charset="0"/>
              </a:rPr>
              <a:t>à, ư, </a:t>
            </a:r>
            <a:r>
              <a:rPr lang="en-US" sz="3600" dirty="0" err="1">
                <a:solidFill>
                  <a:srgbClr val="FF0000"/>
                </a:solidFill>
                <a:latin typeface="Times New Roman" pitchFamily="18" charset="0"/>
                <a:cs typeface="Times New Roman" pitchFamily="18" charset="0"/>
              </a:rPr>
              <a:t>hả</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hử</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chứ</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chăng</a:t>
            </a:r>
            <a:r>
              <a:rPr lang="en-US" sz="3600" dirty="0">
                <a:solidFill>
                  <a:srgbClr val="FF0000"/>
                </a:solidFill>
                <a:latin typeface="Times New Roman" pitchFamily="18" charset="0"/>
                <a:cs typeface="Times New Roman" pitchFamily="18" charset="0"/>
              </a:rPr>
              <a:t>,…</a:t>
            </a: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   - </a:t>
            </a:r>
            <a:r>
              <a:rPr lang="en-US" sz="3600" dirty="0" err="1">
                <a:latin typeface="Times New Roman" pitchFamily="18" charset="0"/>
                <a:cs typeface="Times New Roman" pitchFamily="18" charset="0"/>
              </a:rPr>
              <a:t>Tình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cầu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khiến</a:t>
            </a:r>
            <a:r>
              <a:rPr lang="en-US" sz="3600" dirty="0">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nào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với</a:t>
            </a:r>
            <a:r>
              <a:rPr lang="en-US" sz="3600" dirty="0">
                <a:solidFill>
                  <a:srgbClr val="FF0000"/>
                </a:solidFill>
                <a:latin typeface="Times New Roman" pitchFamily="18" charset="0"/>
                <a:cs typeface="Times New Roman" pitchFamily="18" charset="0"/>
              </a:rPr>
              <a:t>,…</a:t>
            </a:r>
            <a:br>
              <a:rPr lang="en-US" sz="3600" dirty="0">
                <a:solidFill>
                  <a:srgbClr val="FF0000"/>
                </a:solidFill>
                <a:latin typeface="Times New Roman" pitchFamily="18" charset="0"/>
                <a:cs typeface="Times New Roman" pitchFamily="18" charset="0"/>
              </a:rPr>
            </a:br>
            <a:r>
              <a:rPr lang="en-US" sz="3600" dirty="0">
                <a:latin typeface="Times New Roman" pitchFamily="18" charset="0"/>
                <a:cs typeface="Times New Roman" pitchFamily="18" charset="0"/>
              </a:rPr>
              <a:t>   - </a:t>
            </a:r>
            <a:r>
              <a:rPr lang="en-US" sz="3600" dirty="0" err="1">
                <a:latin typeface="Times New Roman" pitchFamily="18" charset="0"/>
                <a:cs typeface="Times New Roman" pitchFamily="18" charset="0"/>
              </a:rPr>
              <a:t>Tình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thán</a:t>
            </a:r>
            <a:r>
              <a:rPr lang="en-US" sz="3600" dirty="0">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thay</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sao</a:t>
            </a:r>
            <a:r>
              <a:rPr lang="en-US" sz="3600" dirty="0">
                <a:solidFill>
                  <a:srgbClr val="FF0000"/>
                </a:solidFill>
                <a:latin typeface="Times New Roman" pitchFamily="18" charset="0"/>
                <a:cs typeface="Times New Roman" pitchFamily="18" charset="0"/>
              </a:rPr>
              <a:t>,…</a:t>
            </a:r>
            <a:br>
              <a:rPr lang="en-US" sz="3600" dirty="0">
                <a:solidFill>
                  <a:srgbClr val="FF0000"/>
                </a:solidFill>
                <a:latin typeface="Times New Roman" pitchFamily="18" charset="0"/>
                <a:cs typeface="Times New Roman" pitchFamily="18" charset="0"/>
              </a:rPr>
            </a:br>
            <a:r>
              <a:rPr lang="en-US" sz="3600" dirty="0">
                <a:latin typeface="Times New Roman" pitchFamily="18" charset="0"/>
                <a:cs typeface="Times New Roman" pitchFamily="18" charset="0"/>
              </a:rPr>
              <a:t>   - </a:t>
            </a:r>
            <a:r>
              <a:rPr lang="en-US" sz="3600" dirty="0" err="1">
                <a:latin typeface="Times New Roman" pitchFamily="18" charset="0"/>
                <a:cs typeface="Times New Roman" pitchFamily="18" charset="0"/>
              </a:rPr>
              <a:t>Tình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biểu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sắc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cảm</a:t>
            </a:r>
            <a:r>
              <a:rPr lang="en-US" sz="3600" dirty="0">
                <a:solidFill>
                  <a:srgbClr val="FF0000"/>
                </a:solidFill>
                <a:latin typeface="Times New Roman" pitchFamily="18" charset="0"/>
                <a:cs typeface="Times New Roman" pitchFamily="18" charset="0"/>
              </a:rPr>
              <a:t>: ạ, </a:t>
            </a:r>
            <a:r>
              <a:rPr lang="en-US" sz="3600" dirty="0" err="1">
                <a:solidFill>
                  <a:srgbClr val="FF0000"/>
                </a:solidFill>
                <a:latin typeface="Times New Roman" pitchFamily="18" charset="0"/>
                <a:cs typeface="Times New Roman" pitchFamily="18" charset="0"/>
              </a:rPr>
              <a:t>nhé</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cơ</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mà</a:t>
            </a:r>
            <a:r>
              <a:rPr lang="en-US" sz="3600" dirty="0">
                <a:solidFill>
                  <a:srgbClr val="FF0000"/>
                </a:solidFill>
                <a:latin typeface="Times New Roman" pitchFamily="18" charset="0"/>
                <a:cs typeface="Times New Roman" pitchFamily="18" charset="0"/>
              </a:rPr>
              <a:t>,…</a:t>
            </a:r>
            <a:br>
              <a:rPr lang="en-US" sz="3600" dirty="0">
                <a:solidFill>
                  <a:srgbClr val="FF0000"/>
                </a:solidFill>
                <a:latin typeface="Times New Roman" pitchFamily="18" charset="0"/>
                <a:cs typeface="Times New Roman" pitchFamily="18" charset="0"/>
              </a:rPr>
            </a:b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6393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99152" y="2773915"/>
            <a:ext cx="4396648" cy="2369585"/>
          </a:xfrm>
          <a:prstGeom prst="rect">
            <a:avLst/>
          </a:prstGeom>
          <a:solidFill>
            <a:schemeClr val="bg1"/>
          </a:solidFill>
          <a:ln w="28575" algn="ctr">
            <a:solidFill>
              <a:srgbClr val="0000CC"/>
            </a:solidFill>
            <a:round/>
            <a:headEnd/>
            <a:tailEnd/>
          </a:ln>
        </p:spPr>
        <p:txBody>
          <a:bodyPr/>
          <a:lstStyle/>
          <a:p>
            <a:pPr eaLnBrk="1" hangingPunct="1">
              <a:spcBef>
                <a:spcPct val="50000"/>
              </a:spcBef>
            </a:pPr>
            <a:r>
              <a:rPr lang="en-US" sz="2800" dirty="0">
                <a:solidFill>
                  <a:srgbClr val="FF0000"/>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Thán</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từ</a:t>
            </a:r>
            <a:endParaRPr lang="en-US" sz="2800" u="sng" dirty="0">
              <a:solidFill>
                <a:srgbClr val="0000FF"/>
              </a:solidFill>
              <a:latin typeface="Times New Roman" pitchFamily="18" charset="0"/>
              <a:cs typeface="Times New Roman" pitchFamily="18" charset="0"/>
            </a:endParaRPr>
          </a:p>
          <a:p>
            <a:pPr eaLnBrk="1" hangingPunct="1">
              <a:spcBef>
                <a:spcPct val="50000"/>
              </a:spcBef>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t>
            </a:r>
            <a:r>
              <a:rPr lang="vi-VN" sz="2800" dirty="0">
                <a:latin typeface="Times New Roman" pitchFamily="18" charset="0"/>
                <a:cs typeface="Times New Roman" pitchFamily="18" charset="0"/>
              </a:rPr>
              <a:t>ường</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đứn</a:t>
            </a:r>
            <a:r>
              <a:rPr lang="en-US" sz="2800" dirty="0">
                <a:latin typeface="Times New Roman" pitchFamily="18" charset="0"/>
                <a:cs typeface="Times New Roman" pitchFamily="18" charset="0"/>
              </a:rPr>
              <a:t>g ở </a:t>
            </a:r>
            <a:r>
              <a:rPr lang="vi-VN" sz="2800" dirty="0">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a:t>
            </a:r>
          </a:p>
          <a:p>
            <a:pPr eaLnBrk="1" hangingPunct="1">
              <a:spcBef>
                <a:spcPct val="50000"/>
              </a:spcBef>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biệt</a:t>
            </a:r>
            <a:r>
              <a:rPr lang="en-US" sz="2800" dirty="0">
                <a:latin typeface="Times New Roman" pitchFamily="18" charset="0"/>
                <a:cs typeface="Times New Roman" pitchFamily="18" charset="0"/>
              </a:rPr>
              <a:t>.</a:t>
            </a:r>
          </a:p>
          <a:p>
            <a:pPr eaLnBrk="1" hangingPunct="1">
              <a:spcBef>
                <a:spcPct val="50000"/>
              </a:spcBef>
            </a:pPr>
            <a:endParaRPr lang="en-US" dirty="0">
              <a:solidFill>
                <a:srgbClr val="0000CC"/>
              </a:solidFill>
            </a:endParaRPr>
          </a:p>
        </p:txBody>
      </p:sp>
      <p:sp>
        <p:nvSpPr>
          <p:cNvPr id="9" name="Rectangle 8"/>
          <p:cNvSpPr>
            <a:spLocks noChangeArrowheads="1"/>
          </p:cNvSpPr>
          <p:nvPr/>
        </p:nvSpPr>
        <p:spPr bwMode="auto">
          <a:xfrm>
            <a:off x="4653249" y="2773915"/>
            <a:ext cx="4390663" cy="2369585"/>
          </a:xfrm>
          <a:prstGeom prst="rect">
            <a:avLst/>
          </a:prstGeom>
          <a:solidFill>
            <a:schemeClr val="bg1"/>
          </a:solidFill>
          <a:ln w="28575" algn="ctr">
            <a:solidFill>
              <a:srgbClr val="0000CC"/>
            </a:solidFill>
            <a:round/>
            <a:headEnd/>
            <a:tailEnd/>
          </a:ln>
          <a:effectLst/>
        </p:spPr>
        <p:txBody>
          <a:bodyPr/>
          <a:lstStyle/>
          <a:p>
            <a:pPr algn="ctr" eaLnBrk="1" hangingPunct="1">
              <a:spcBef>
                <a:spcPct val="50000"/>
              </a:spcBef>
              <a:defRPr/>
            </a:pPr>
            <a:r>
              <a:rPr lang="en-US" sz="2800" u="sng" dirty="0" err="1">
                <a:solidFill>
                  <a:srgbClr val="0000FF"/>
                </a:solidFill>
                <a:latin typeface="Times New Roman" pitchFamily="18" charset="0"/>
                <a:cs typeface="Times New Roman" pitchFamily="18" charset="0"/>
              </a:rPr>
              <a:t>Tình</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thái</a:t>
            </a:r>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từ</a:t>
            </a:r>
            <a:endParaRPr lang="en-US" sz="2800" u="sng" dirty="0">
              <a:solidFill>
                <a:srgbClr val="0000FF"/>
              </a:solidFill>
              <a:latin typeface="Times New Roman" pitchFamily="18" charset="0"/>
              <a:cs typeface="Times New Roman" pitchFamily="18" charset="0"/>
            </a:endParaRPr>
          </a:p>
          <a:p>
            <a:pPr eaLnBrk="1" hangingPunct="1">
              <a:spcBef>
                <a:spcPct val="50000"/>
              </a:spcBef>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t>
            </a:r>
            <a:r>
              <a:rPr lang="vi-VN" sz="2800" dirty="0">
                <a:latin typeface="Times New Roman" pitchFamily="18" charset="0"/>
                <a:cs typeface="Times New Roman" pitchFamily="18" charset="0"/>
              </a:rPr>
              <a:t>ường</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đứng</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cuối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a:t>
            </a:r>
          </a:p>
          <a:p>
            <a:pPr eaLnBrk="1" hangingPunct="1">
              <a:spcBef>
                <a:spcPct val="50000"/>
              </a:spcBef>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biệt</a:t>
            </a:r>
            <a:r>
              <a:rPr lang="en-US" sz="2800" dirty="0">
                <a:latin typeface="Times New Roman" pitchFamily="18" charset="0"/>
                <a:cs typeface="Times New Roman" pitchFamily="18" charset="0"/>
              </a:rPr>
              <a:t>. </a:t>
            </a:r>
          </a:p>
          <a:p>
            <a:pPr marL="457200" indent="-457200" eaLnBrk="1" hangingPunct="1">
              <a:spcBef>
                <a:spcPct val="50000"/>
              </a:spcBef>
              <a:buFontTx/>
              <a:buChar char="-"/>
              <a:defRPr/>
            </a:pPr>
            <a:endParaRPr lang="en-US" dirty="0">
              <a:solidFill>
                <a:srgbClr val="000066"/>
              </a:solidFill>
            </a:endParaRPr>
          </a:p>
        </p:txBody>
      </p:sp>
      <p:sp>
        <p:nvSpPr>
          <p:cNvPr id="15" name="TextBox 4"/>
          <p:cNvSpPr txBox="1">
            <a:spLocks noChangeArrowheads="1"/>
          </p:cNvSpPr>
          <p:nvPr/>
        </p:nvSpPr>
        <p:spPr bwMode="auto">
          <a:xfrm>
            <a:off x="1107196" y="1296588"/>
            <a:ext cx="7185752" cy="954107"/>
          </a:xfrm>
          <a:prstGeom prst="rect">
            <a:avLst/>
          </a:prstGeom>
          <a:solidFill>
            <a:schemeClr val="bg1"/>
          </a:solidFill>
          <a:ln w="28575">
            <a:solidFill>
              <a:srgbClr val="FF00FF"/>
            </a:solidFill>
            <a:miter lim="800000"/>
            <a:headEnd/>
            <a:tailEnd/>
          </a:ln>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ctr"/>
            <a:r>
              <a:rPr lang="en-US">
                <a:solidFill>
                  <a:srgbClr val="0000FF"/>
                </a:solidFill>
              </a:rPr>
              <a:t>Giống nhau: </a:t>
            </a:r>
          </a:p>
          <a:p>
            <a:r>
              <a:rPr lang="en-US" b="0">
                <a:solidFill>
                  <a:srgbClr val="000000"/>
                </a:solidFill>
              </a:rPr>
              <a:t>Đều biểu thị tình cảm, cảm xúc của ng</a:t>
            </a:r>
            <a:r>
              <a:rPr lang="vi-VN" b="0">
                <a:solidFill>
                  <a:srgbClr val="000000"/>
                </a:solidFill>
              </a:rPr>
              <a:t>ười</a:t>
            </a:r>
            <a:r>
              <a:rPr lang="en-US" b="0">
                <a:solidFill>
                  <a:srgbClr val="000000"/>
                </a:solidFill>
              </a:rPr>
              <a:t> nói. </a:t>
            </a:r>
          </a:p>
        </p:txBody>
      </p:sp>
      <p:sp>
        <p:nvSpPr>
          <p:cNvPr id="2" name="Rectangle 1"/>
          <p:cNvSpPr/>
          <p:nvPr/>
        </p:nvSpPr>
        <p:spPr>
          <a:xfrm>
            <a:off x="99151" y="133350"/>
            <a:ext cx="8978747" cy="10858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dirty="0">
                <a:solidFill>
                  <a:schemeClr val="tx1"/>
                </a:solidFill>
                <a:latin typeface="Times New Roman" pitchFamily="18" charset="0"/>
                <a:cs typeface="Times New Roman" pitchFamily="18" charset="0"/>
              </a:rPr>
              <a:t>S</a:t>
            </a:r>
            <a:r>
              <a:rPr lang="en-US" sz="3200" dirty="0" smtClean="0">
                <a:solidFill>
                  <a:schemeClr val="tx1"/>
                </a:solidFill>
                <a:latin typeface="Times New Roman" pitchFamily="18" charset="0"/>
                <a:cs typeface="Times New Roman" pitchFamily="18" charset="0"/>
              </a:rPr>
              <a:t>ự </a:t>
            </a:r>
            <a:r>
              <a:rPr lang="en-US" sz="3200" dirty="0">
                <a:solidFill>
                  <a:schemeClr val="tx1"/>
                </a:solidFill>
                <a:latin typeface="Times New Roman" pitchFamily="18" charset="0"/>
                <a:cs typeface="Times New Roman" pitchFamily="18" charset="0"/>
              </a:rPr>
              <a:t>giống nhau và khác nhau giữa thán từ với tình thái từ ? </a:t>
            </a:r>
          </a:p>
        </p:txBody>
      </p:sp>
      <p:sp>
        <p:nvSpPr>
          <p:cNvPr id="3" name="Rectangle 2"/>
          <p:cNvSpPr/>
          <p:nvPr/>
        </p:nvSpPr>
        <p:spPr>
          <a:xfrm>
            <a:off x="3553399" y="2243580"/>
            <a:ext cx="1981200" cy="523220"/>
          </a:xfrm>
          <a:prstGeom prst="rect">
            <a:avLst/>
          </a:prstGeom>
        </p:spPr>
        <p:txBody>
          <a:bodyPr wrap="square">
            <a:spAutoFit/>
          </a:bodyPr>
          <a:lstStyle/>
          <a:p>
            <a:r>
              <a:rPr lang="en-US" sz="2800" b="1">
                <a:solidFill>
                  <a:srgbClr val="0000FF"/>
                </a:solidFill>
                <a:latin typeface="Times New Roman" pitchFamily="18" charset="0"/>
                <a:cs typeface="Times New Roman" pitchFamily="18" charset="0"/>
              </a:rPr>
              <a:t> Khác nhau</a:t>
            </a:r>
            <a:endParaRPr lang="en-US" sz="2800">
              <a:solidFill>
                <a:srgbClr val="0000FF"/>
              </a:solidFill>
            </a:endParaRPr>
          </a:p>
        </p:txBody>
      </p:sp>
      <p:sp>
        <p:nvSpPr>
          <p:cNvPr id="4" name="Rectangle 3"/>
          <p:cNvSpPr/>
          <p:nvPr/>
        </p:nvSpPr>
        <p:spPr>
          <a:xfrm>
            <a:off x="3581400" y="2189699"/>
            <a:ext cx="2362200" cy="646331"/>
          </a:xfrm>
          <a:prstGeom prst="rect">
            <a:avLst/>
          </a:prstGeom>
        </p:spPr>
        <p:txBody>
          <a:bodyPr wrap="square">
            <a:spAutoFit/>
          </a:bodyPr>
          <a:lstStyle/>
          <a:p>
            <a:r>
              <a:rPr lang="en-US" b="1">
                <a:solidFill>
                  <a:srgbClr val="0000FF"/>
                </a:solidFill>
                <a:latin typeface="Times New Roman" pitchFamily="18" charset="0"/>
                <a:cs typeface="Times New Roman" pitchFamily="18" charset="0"/>
              </a:rPr>
              <a:t/>
            </a:r>
            <a:br>
              <a:rPr lang="en-US" b="1">
                <a:solidFill>
                  <a:srgbClr val="0000FF"/>
                </a:solidFill>
                <a:latin typeface="Times New Roman" pitchFamily="18" charset="0"/>
                <a:cs typeface="Times New Roman" pitchFamily="18" charset="0"/>
              </a:rPr>
            </a:br>
            <a:endParaRPr lang="en-US"/>
          </a:p>
        </p:txBody>
      </p:sp>
    </p:spTree>
    <p:extLst>
      <p:ext uri="{BB962C8B-B14F-4D97-AF65-F5344CB8AC3E}">
        <p14:creationId xmlns:p14="http://schemas.microsoft.com/office/powerpoint/2010/main" val="3326406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5"/>
          <p:cNvSpPr txBox="1">
            <a:spLocks noGrp="1" noChangeArrowheads="1"/>
          </p:cNvSpPr>
          <p:nvPr>
            <p:ph sz="half" idx="1"/>
          </p:nvPr>
        </p:nvSpPr>
        <p:spPr bwMode="auto">
          <a:xfrm>
            <a:off x="152400" y="133350"/>
            <a:ext cx="8305800" cy="584775"/>
          </a:xfrm>
          <a:prstGeom prst="rect">
            <a:avLst/>
          </a:prstGeom>
          <a:noFill/>
          <a:ln w="9525">
            <a:noFill/>
            <a:miter lim="800000"/>
            <a:headEnd/>
            <a:tailEnd/>
          </a:ln>
          <a:effectLst/>
        </p:spPr>
        <p:txBody>
          <a:bodyPr wrap="square">
            <a:spAutoFit/>
          </a:bodyPr>
          <a:lstStyle>
            <a:lvl1pPr eaLnBrk="0" hangingPunct="0">
              <a:defRPr u="sng">
                <a:solidFill>
                  <a:schemeClr val="tx1"/>
                </a:solidFill>
                <a:latin typeface="Arial" panose="020B0604020202020204" pitchFamily="34" charset="0"/>
              </a:defRPr>
            </a:lvl1pPr>
            <a:lvl2pPr marL="742950" indent="-285750" eaLnBrk="0" hangingPunct="0">
              <a:defRPr u="sng">
                <a:solidFill>
                  <a:schemeClr val="tx1"/>
                </a:solidFill>
                <a:latin typeface="Arial" panose="020B0604020202020204" pitchFamily="34" charset="0"/>
              </a:defRPr>
            </a:lvl2pPr>
            <a:lvl3pPr marL="1143000" indent="-228600" eaLnBrk="0" hangingPunct="0">
              <a:defRPr u="sng">
                <a:solidFill>
                  <a:schemeClr val="tx1"/>
                </a:solidFill>
                <a:latin typeface="Arial" panose="020B0604020202020204" pitchFamily="34" charset="0"/>
              </a:defRPr>
            </a:lvl3pPr>
            <a:lvl4pPr marL="1600200" indent="-228600" eaLnBrk="0" hangingPunct="0">
              <a:defRPr u="sng">
                <a:solidFill>
                  <a:schemeClr val="tx1"/>
                </a:solidFill>
                <a:latin typeface="Arial" panose="020B0604020202020204" pitchFamily="34" charset="0"/>
              </a:defRPr>
            </a:lvl4pPr>
            <a:lvl5pPr marL="2057400" indent="-228600" eaLnBrk="0" hangingPunct="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marL="0" indent="0" eaLnBrk="1" hangingPunct="1">
              <a:spcBef>
                <a:spcPct val="50000"/>
              </a:spcBef>
              <a:buNone/>
              <a:defRPr/>
            </a:pPr>
            <a:r>
              <a:rPr lang="en-US" altLang="en-US" sz="3200" b="1" u="none" dirty="0">
                <a:latin typeface="Times New Roman" panose="02020603050405020304" pitchFamily="18" charset="0"/>
              </a:rPr>
              <a:t>II. </a:t>
            </a:r>
            <a:r>
              <a:rPr lang="en-US" altLang="en-US" sz="3200" b="1" u="none" dirty="0" err="1">
                <a:latin typeface="Times New Roman" panose="02020603050405020304" pitchFamily="18" charset="0"/>
              </a:rPr>
              <a:t>Sử</a:t>
            </a:r>
            <a:r>
              <a:rPr lang="en-US" altLang="en-US" sz="3200" b="1" u="none" dirty="0">
                <a:latin typeface="Times New Roman" panose="02020603050405020304" pitchFamily="18" charset="0"/>
              </a:rPr>
              <a:t> </a:t>
            </a:r>
            <a:r>
              <a:rPr lang="en-US" altLang="en-US" sz="3200" b="1" u="none" dirty="0" err="1">
                <a:latin typeface="Times New Roman" panose="02020603050405020304" pitchFamily="18" charset="0"/>
              </a:rPr>
              <a:t>dụng</a:t>
            </a:r>
            <a:r>
              <a:rPr lang="en-US" altLang="en-US" sz="3200" b="1" u="none" dirty="0">
                <a:latin typeface="Times New Roman" panose="02020603050405020304" pitchFamily="18" charset="0"/>
              </a:rPr>
              <a:t> </a:t>
            </a:r>
            <a:r>
              <a:rPr lang="en-US" altLang="en-US" sz="3200" b="1" u="none" dirty="0" err="1">
                <a:latin typeface="Times New Roman" panose="02020603050405020304" pitchFamily="18" charset="0"/>
              </a:rPr>
              <a:t>tình</a:t>
            </a:r>
            <a:r>
              <a:rPr lang="en-US" altLang="en-US" sz="3200" b="1" u="none" dirty="0">
                <a:latin typeface="Times New Roman" panose="02020603050405020304" pitchFamily="18" charset="0"/>
              </a:rPr>
              <a:t> </a:t>
            </a:r>
            <a:r>
              <a:rPr lang="en-US" altLang="en-US" sz="3200" b="1" u="none" dirty="0" err="1">
                <a:latin typeface="Times New Roman" panose="02020603050405020304" pitchFamily="18" charset="0"/>
              </a:rPr>
              <a:t>thái</a:t>
            </a:r>
            <a:r>
              <a:rPr lang="en-US" altLang="en-US" sz="3200" b="1" u="none" dirty="0">
                <a:latin typeface="Times New Roman" panose="02020603050405020304" pitchFamily="18" charset="0"/>
              </a:rPr>
              <a:t> </a:t>
            </a:r>
            <a:r>
              <a:rPr lang="en-US" altLang="en-US" sz="3200" b="1" u="none" dirty="0" err="1">
                <a:latin typeface="Times New Roman" panose="02020603050405020304" pitchFamily="18" charset="0"/>
              </a:rPr>
              <a:t>từ</a:t>
            </a:r>
            <a:endParaRPr lang="en-US" altLang="en-US" sz="3200" b="1" u="none" dirty="0">
              <a:latin typeface="Times New Roman" panose="02020603050405020304" pitchFamily="18" charset="0"/>
            </a:endParaRPr>
          </a:p>
        </p:txBody>
      </p:sp>
      <p:sp>
        <p:nvSpPr>
          <p:cNvPr id="6" name="Text Box 12"/>
          <p:cNvSpPr txBox="1">
            <a:spLocks noChangeArrowheads="1"/>
          </p:cNvSpPr>
          <p:nvPr/>
        </p:nvSpPr>
        <p:spPr bwMode="auto">
          <a:xfrm>
            <a:off x="172844" y="1260394"/>
            <a:ext cx="866635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u="sng">
                <a:solidFill>
                  <a:schemeClr val="tx1"/>
                </a:solidFill>
                <a:latin typeface="Arial" charset="0"/>
              </a:defRPr>
            </a:lvl1pPr>
            <a:lvl2pPr marL="742950" indent="-285750">
              <a:defRPr u="sng">
                <a:solidFill>
                  <a:schemeClr val="tx1"/>
                </a:solidFill>
                <a:latin typeface="Arial" charset="0"/>
              </a:defRPr>
            </a:lvl2pPr>
            <a:lvl3pPr marL="1143000" indent="-228600">
              <a:defRPr u="sng">
                <a:solidFill>
                  <a:schemeClr val="tx1"/>
                </a:solidFill>
                <a:latin typeface="Arial" charset="0"/>
              </a:defRPr>
            </a:lvl3pPr>
            <a:lvl4pPr marL="1600200" indent="-228600">
              <a:defRPr u="sng">
                <a:solidFill>
                  <a:schemeClr val="tx1"/>
                </a:solidFill>
                <a:latin typeface="Arial" charset="0"/>
              </a:defRPr>
            </a:lvl4pPr>
            <a:lvl5pPr marL="2057400" indent="-22860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just" eaLnBrk="1" hangingPunct="1">
              <a:spcBef>
                <a:spcPct val="50000"/>
              </a:spcBef>
            </a:pPr>
            <a:r>
              <a:rPr lang="en-US" altLang="en-US" sz="2400" b="1" u="none" dirty="0">
                <a:solidFill>
                  <a:srgbClr val="0000FF"/>
                </a:solidFill>
                <a:latin typeface="Times New Roman" pitchFamily="18" charset="0"/>
              </a:rPr>
              <a:t>  </a:t>
            </a:r>
            <a:r>
              <a:rPr lang="vi-VN" altLang="en-US" sz="3200" b="1" u="none" dirty="0">
                <a:latin typeface="Times New Roman" pitchFamily="18" charset="0"/>
              </a:rPr>
              <a:t>2. Nhận xét:</a:t>
            </a:r>
          </a:p>
          <a:p>
            <a:pPr algn="just" eaLnBrk="1" hangingPunct="1">
              <a:spcBef>
                <a:spcPct val="50000"/>
              </a:spcBef>
            </a:pPr>
            <a:r>
              <a:rPr lang="vi-VN" altLang="en-US" sz="3200" b="1" u="none" dirty="0">
                <a:latin typeface="Times New Roman" pitchFamily="18" charset="0"/>
              </a:rPr>
              <a:t> </a:t>
            </a:r>
            <a:r>
              <a:rPr lang="en-US" altLang="en-US" sz="3200" u="none" dirty="0" err="1">
                <a:latin typeface="Times New Roman" pitchFamily="18" charset="0"/>
              </a:rPr>
              <a:t>Khi</a:t>
            </a:r>
            <a:r>
              <a:rPr lang="en-US" altLang="en-US" sz="3200" u="none" dirty="0">
                <a:latin typeface="Times New Roman" pitchFamily="18" charset="0"/>
              </a:rPr>
              <a:t> </a:t>
            </a:r>
            <a:r>
              <a:rPr lang="en-US" altLang="en-US" sz="3200" u="none" dirty="0" err="1">
                <a:latin typeface="Times New Roman" pitchFamily="18" charset="0"/>
              </a:rPr>
              <a:t>nói</a:t>
            </a:r>
            <a:r>
              <a:rPr lang="en-US" altLang="en-US" sz="3200" u="none" dirty="0">
                <a:latin typeface="Times New Roman" pitchFamily="18" charset="0"/>
              </a:rPr>
              <a:t>, </a:t>
            </a:r>
            <a:r>
              <a:rPr lang="en-US" altLang="en-US" sz="3200" u="none" dirty="0" err="1">
                <a:latin typeface="Times New Roman" pitchFamily="18" charset="0"/>
              </a:rPr>
              <a:t>khi</a:t>
            </a:r>
            <a:r>
              <a:rPr lang="en-US" altLang="en-US" sz="3200" u="none" dirty="0">
                <a:latin typeface="Times New Roman" pitchFamily="18" charset="0"/>
              </a:rPr>
              <a:t> </a:t>
            </a:r>
            <a:r>
              <a:rPr lang="en-US" altLang="en-US" sz="3200" u="none" dirty="0" err="1">
                <a:latin typeface="Times New Roman" pitchFamily="18" charset="0"/>
              </a:rPr>
              <a:t>viết</a:t>
            </a:r>
            <a:r>
              <a:rPr lang="en-US" altLang="en-US" sz="3200" u="none" dirty="0">
                <a:latin typeface="Times New Roman" pitchFamily="18" charset="0"/>
              </a:rPr>
              <a:t>, </a:t>
            </a:r>
            <a:r>
              <a:rPr lang="en-US" altLang="en-US" sz="3200" u="none" dirty="0" err="1">
                <a:latin typeface="Times New Roman" pitchFamily="18" charset="0"/>
              </a:rPr>
              <a:t>cần</a:t>
            </a:r>
            <a:r>
              <a:rPr lang="en-US" altLang="en-US" sz="3200" u="none" dirty="0">
                <a:latin typeface="Times New Roman" pitchFamily="18" charset="0"/>
              </a:rPr>
              <a:t> </a:t>
            </a:r>
            <a:r>
              <a:rPr lang="en-US" altLang="en-US" sz="3200" u="none" dirty="0" err="1">
                <a:latin typeface="Times New Roman" pitchFamily="18" charset="0"/>
              </a:rPr>
              <a:t>chú</a:t>
            </a:r>
            <a:r>
              <a:rPr lang="en-US" altLang="en-US" sz="3200" u="none" dirty="0">
                <a:latin typeface="Times New Roman" pitchFamily="18" charset="0"/>
              </a:rPr>
              <a:t> ý </a:t>
            </a:r>
            <a:r>
              <a:rPr lang="en-US" altLang="en-US" sz="3200" u="none" dirty="0" err="1">
                <a:latin typeface="Times New Roman" pitchFamily="18" charset="0"/>
              </a:rPr>
              <a:t>sử</a:t>
            </a:r>
            <a:r>
              <a:rPr lang="en-US" altLang="en-US" sz="3200" u="none" dirty="0">
                <a:latin typeface="Times New Roman" pitchFamily="18" charset="0"/>
              </a:rPr>
              <a:t> </a:t>
            </a:r>
            <a:r>
              <a:rPr lang="en-US" altLang="en-US" sz="3200" u="none" dirty="0" err="1">
                <a:latin typeface="Times New Roman" pitchFamily="18" charset="0"/>
              </a:rPr>
              <a:t>dụng</a:t>
            </a:r>
            <a:r>
              <a:rPr lang="en-US" altLang="en-US" sz="3200" u="none" dirty="0">
                <a:latin typeface="Times New Roman" pitchFamily="18" charset="0"/>
              </a:rPr>
              <a:t> </a:t>
            </a:r>
            <a:r>
              <a:rPr lang="en-US" altLang="en-US" sz="3200" u="none" dirty="0" err="1">
                <a:latin typeface="Times New Roman" pitchFamily="18" charset="0"/>
              </a:rPr>
              <a:t>tình</a:t>
            </a:r>
            <a:r>
              <a:rPr lang="en-US" altLang="en-US" sz="3200" u="none" dirty="0">
                <a:latin typeface="Times New Roman" pitchFamily="18" charset="0"/>
              </a:rPr>
              <a:t> </a:t>
            </a:r>
            <a:r>
              <a:rPr lang="en-US" altLang="en-US" sz="3200" u="none" dirty="0" err="1">
                <a:latin typeface="Times New Roman" pitchFamily="18" charset="0"/>
              </a:rPr>
              <a:t>thái</a:t>
            </a:r>
            <a:r>
              <a:rPr lang="en-US" altLang="en-US" sz="3200" u="none" dirty="0">
                <a:latin typeface="Times New Roman" pitchFamily="18" charset="0"/>
              </a:rPr>
              <a:t> </a:t>
            </a:r>
            <a:r>
              <a:rPr lang="en-US" altLang="en-US" sz="3200" u="none" dirty="0" err="1">
                <a:latin typeface="Times New Roman" pitchFamily="18" charset="0"/>
              </a:rPr>
              <a:t>từ</a:t>
            </a:r>
            <a:r>
              <a:rPr lang="vi-VN" altLang="en-US" sz="3200" u="none" dirty="0">
                <a:latin typeface="Times New Roman" pitchFamily="18" charset="0"/>
              </a:rPr>
              <a:t> phải</a:t>
            </a:r>
            <a:r>
              <a:rPr lang="en-US" altLang="en-US" sz="3200" u="none" dirty="0">
                <a:latin typeface="Times New Roman" pitchFamily="18" charset="0"/>
              </a:rPr>
              <a:t> </a:t>
            </a:r>
            <a:r>
              <a:rPr lang="en-US" altLang="en-US" sz="3200" u="none" dirty="0" err="1">
                <a:latin typeface="Times New Roman" pitchFamily="18" charset="0"/>
              </a:rPr>
              <a:t>phù</a:t>
            </a:r>
            <a:r>
              <a:rPr lang="en-US" altLang="en-US" sz="3200" u="none" dirty="0">
                <a:latin typeface="Times New Roman" pitchFamily="18" charset="0"/>
              </a:rPr>
              <a:t> </a:t>
            </a:r>
            <a:r>
              <a:rPr lang="en-US" altLang="en-US" sz="3200" u="none" dirty="0" err="1">
                <a:latin typeface="Times New Roman" pitchFamily="18" charset="0"/>
              </a:rPr>
              <a:t>hợp</a:t>
            </a:r>
            <a:r>
              <a:rPr lang="en-US" altLang="en-US" sz="3200" u="none" dirty="0">
                <a:latin typeface="Times New Roman" pitchFamily="18" charset="0"/>
              </a:rPr>
              <a:t> </a:t>
            </a:r>
            <a:r>
              <a:rPr lang="en-US" altLang="en-US" sz="3200" u="none" dirty="0" err="1">
                <a:latin typeface="Times New Roman" pitchFamily="18" charset="0"/>
              </a:rPr>
              <a:t>với</a:t>
            </a:r>
            <a:r>
              <a:rPr lang="en-US" altLang="en-US" sz="3200" u="none" dirty="0">
                <a:latin typeface="Times New Roman" pitchFamily="18" charset="0"/>
              </a:rPr>
              <a:t> </a:t>
            </a:r>
            <a:r>
              <a:rPr lang="en-US" altLang="en-US" sz="3200" u="none" dirty="0" err="1">
                <a:latin typeface="Times New Roman" pitchFamily="18" charset="0"/>
              </a:rPr>
              <a:t>hoàn</a:t>
            </a:r>
            <a:r>
              <a:rPr lang="en-US" altLang="en-US" sz="3200" u="none" dirty="0">
                <a:latin typeface="Times New Roman" pitchFamily="18" charset="0"/>
              </a:rPr>
              <a:t> </a:t>
            </a:r>
            <a:r>
              <a:rPr lang="en-US" altLang="en-US" sz="3200" u="none" dirty="0" err="1">
                <a:latin typeface="Times New Roman" pitchFamily="18" charset="0"/>
              </a:rPr>
              <a:t>cảnh</a:t>
            </a:r>
            <a:r>
              <a:rPr lang="en-US" altLang="en-US" sz="3200" u="none" dirty="0">
                <a:latin typeface="Times New Roman" pitchFamily="18" charset="0"/>
              </a:rPr>
              <a:t> </a:t>
            </a:r>
            <a:r>
              <a:rPr lang="en-US" altLang="en-US" sz="3200" u="none" dirty="0" err="1">
                <a:latin typeface="Times New Roman" pitchFamily="18" charset="0"/>
              </a:rPr>
              <a:t>giao</a:t>
            </a:r>
            <a:r>
              <a:rPr lang="en-US" altLang="en-US" sz="3200" u="none" dirty="0">
                <a:latin typeface="Times New Roman" pitchFamily="18" charset="0"/>
              </a:rPr>
              <a:t> </a:t>
            </a:r>
            <a:r>
              <a:rPr lang="en-US" altLang="en-US" sz="3200" u="none" dirty="0" err="1">
                <a:latin typeface="Times New Roman" pitchFamily="18" charset="0"/>
              </a:rPr>
              <a:t>tiếp</a:t>
            </a:r>
            <a:r>
              <a:rPr lang="en-US" altLang="en-US" sz="3200" u="none" dirty="0">
                <a:latin typeface="Times New Roman" pitchFamily="18" charset="0"/>
              </a:rPr>
              <a:t> (</a:t>
            </a:r>
            <a:r>
              <a:rPr lang="en-US" altLang="en-US" sz="3200" u="none" dirty="0" err="1">
                <a:latin typeface="Times New Roman" pitchFamily="18" charset="0"/>
              </a:rPr>
              <a:t>quan</a:t>
            </a:r>
            <a:r>
              <a:rPr lang="en-US" altLang="en-US" sz="3200" u="none" dirty="0">
                <a:latin typeface="Times New Roman" pitchFamily="18" charset="0"/>
              </a:rPr>
              <a:t> </a:t>
            </a:r>
            <a:r>
              <a:rPr lang="en-US" altLang="en-US" sz="3200" u="none" dirty="0" err="1">
                <a:latin typeface="Times New Roman" pitchFamily="18" charset="0"/>
              </a:rPr>
              <a:t>hệ</a:t>
            </a:r>
            <a:r>
              <a:rPr lang="en-US" altLang="en-US" sz="3200" u="none" dirty="0">
                <a:latin typeface="Times New Roman" pitchFamily="18" charset="0"/>
              </a:rPr>
              <a:t> </a:t>
            </a:r>
            <a:r>
              <a:rPr lang="en-US" altLang="en-US" sz="3200" u="none" dirty="0" err="1">
                <a:latin typeface="Times New Roman" pitchFamily="18" charset="0"/>
              </a:rPr>
              <a:t>tuổi</a:t>
            </a:r>
            <a:r>
              <a:rPr lang="en-US" altLang="en-US" sz="3200" u="none" dirty="0">
                <a:latin typeface="Times New Roman" pitchFamily="18" charset="0"/>
              </a:rPr>
              <a:t> </a:t>
            </a:r>
            <a:r>
              <a:rPr lang="en-US" altLang="en-US" sz="3200" u="none" dirty="0" err="1">
                <a:latin typeface="Times New Roman" pitchFamily="18" charset="0"/>
              </a:rPr>
              <a:t>tác</a:t>
            </a:r>
            <a:r>
              <a:rPr lang="en-US" altLang="en-US" sz="3200" u="none" dirty="0">
                <a:latin typeface="Times New Roman" pitchFamily="18" charset="0"/>
              </a:rPr>
              <a:t>, </a:t>
            </a:r>
            <a:r>
              <a:rPr lang="en-US" altLang="en-US" sz="3200" u="none" dirty="0" err="1">
                <a:latin typeface="Times New Roman" pitchFamily="18" charset="0"/>
              </a:rPr>
              <a:t>thứ</a:t>
            </a:r>
            <a:r>
              <a:rPr lang="en-US" altLang="en-US" sz="3200" u="none" dirty="0">
                <a:latin typeface="Times New Roman" pitchFamily="18" charset="0"/>
              </a:rPr>
              <a:t> </a:t>
            </a:r>
            <a:r>
              <a:rPr lang="en-US" altLang="en-US" sz="3200" u="none" dirty="0" err="1">
                <a:latin typeface="Times New Roman" pitchFamily="18" charset="0"/>
              </a:rPr>
              <a:t>bậc</a:t>
            </a:r>
            <a:r>
              <a:rPr lang="en-US" altLang="en-US" sz="3200" u="none" dirty="0">
                <a:latin typeface="Times New Roman" pitchFamily="18" charset="0"/>
              </a:rPr>
              <a:t> </a:t>
            </a:r>
            <a:r>
              <a:rPr lang="en-US" altLang="en-US" sz="3200" u="none" dirty="0" err="1">
                <a:latin typeface="Times New Roman" pitchFamily="18" charset="0"/>
              </a:rPr>
              <a:t>xã</a:t>
            </a:r>
            <a:r>
              <a:rPr lang="en-US" altLang="en-US" sz="3200" u="none" dirty="0">
                <a:latin typeface="Times New Roman" pitchFamily="18" charset="0"/>
              </a:rPr>
              <a:t> </a:t>
            </a:r>
            <a:r>
              <a:rPr lang="en-US" altLang="en-US" sz="3200" u="none" dirty="0" err="1">
                <a:latin typeface="Times New Roman" pitchFamily="18" charset="0"/>
              </a:rPr>
              <a:t>hội</a:t>
            </a:r>
            <a:r>
              <a:rPr lang="en-US" altLang="en-US" sz="3200" u="none" dirty="0">
                <a:latin typeface="Times New Roman" pitchFamily="18" charset="0"/>
              </a:rPr>
              <a:t>, </a:t>
            </a:r>
            <a:r>
              <a:rPr lang="en-US" altLang="en-US" sz="3200" u="none" dirty="0" err="1">
                <a:latin typeface="Times New Roman" pitchFamily="18" charset="0"/>
              </a:rPr>
              <a:t>tình</a:t>
            </a:r>
            <a:r>
              <a:rPr lang="en-US" altLang="en-US" sz="3200" u="none" dirty="0">
                <a:latin typeface="Times New Roman" pitchFamily="18" charset="0"/>
              </a:rPr>
              <a:t> </a:t>
            </a:r>
            <a:r>
              <a:rPr lang="en-US" altLang="en-US" sz="3200" u="none" dirty="0" err="1">
                <a:latin typeface="Times New Roman" pitchFamily="18" charset="0"/>
              </a:rPr>
              <a:t>cảm</a:t>
            </a:r>
            <a:r>
              <a:rPr lang="en-US" altLang="en-US" sz="3200" u="none" dirty="0">
                <a:latin typeface="Times New Roman" pitchFamily="18" charset="0"/>
              </a:rPr>
              <a:t>,..).</a:t>
            </a:r>
          </a:p>
        </p:txBody>
      </p:sp>
      <p:sp>
        <p:nvSpPr>
          <p:cNvPr id="7" name="Text Box 9"/>
          <p:cNvSpPr txBox="1">
            <a:spLocks noChangeArrowheads="1"/>
          </p:cNvSpPr>
          <p:nvPr/>
        </p:nvSpPr>
        <p:spPr bwMode="auto">
          <a:xfrm>
            <a:off x="304800" y="675619"/>
            <a:ext cx="2514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ahoma" pitchFamily="34" charset="0"/>
              </a:defRPr>
            </a:lvl1pPr>
            <a:lvl2pPr>
              <a:defRPr sz="2800">
                <a:solidFill>
                  <a:schemeClr val="tx1"/>
                </a:solidFill>
                <a:latin typeface="Tahoma" pitchFamily="34" charset="0"/>
              </a:defRPr>
            </a:lvl2pPr>
            <a:lvl3pPr>
              <a:defRPr sz="2400">
                <a:solidFill>
                  <a:schemeClr val="tx1"/>
                </a:solidFill>
                <a:latin typeface="Tahoma" pitchFamily="34" charset="0"/>
              </a:defRPr>
            </a:lvl3pPr>
            <a:lvl4pPr>
              <a:defRPr sz="2000">
                <a:solidFill>
                  <a:schemeClr val="tx1"/>
                </a:solidFill>
                <a:latin typeface="Tahoma" pitchFamily="34" charset="0"/>
              </a:defRPr>
            </a:lvl4pPr>
            <a:lvl5pPr>
              <a:defRPr sz="2000">
                <a:solidFill>
                  <a:schemeClr val="tx1"/>
                </a:solidFill>
                <a:latin typeface="Tahoma" pitchFamily="34" charset="0"/>
              </a:defRPr>
            </a:lvl5pPr>
            <a:lvl6pPr eaLnBrk="0" hangingPunct="0">
              <a:defRPr sz="2000">
                <a:solidFill>
                  <a:schemeClr val="tx1"/>
                </a:solidFill>
                <a:latin typeface="Tahoma" pitchFamily="34" charset="0"/>
              </a:defRPr>
            </a:lvl6pPr>
            <a:lvl7pPr eaLnBrk="0" hangingPunct="0">
              <a:defRPr sz="2000">
                <a:solidFill>
                  <a:schemeClr val="tx1"/>
                </a:solidFill>
                <a:latin typeface="Tahoma" pitchFamily="34" charset="0"/>
              </a:defRPr>
            </a:lvl7pPr>
            <a:lvl8pPr eaLnBrk="0" hangingPunct="0">
              <a:defRPr sz="2000">
                <a:solidFill>
                  <a:schemeClr val="tx1"/>
                </a:solidFill>
                <a:latin typeface="Tahoma" pitchFamily="34" charset="0"/>
              </a:defRPr>
            </a:lvl8pPr>
            <a:lvl9pPr eaLnBrk="0" hangingPunct="0">
              <a:defRPr sz="2000">
                <a:solidFill>
                  <a:schemeClr val="tx1"/>
                </a:solidFill>
                <a:latin typeface="Tahoma" pitchFamily="34" charset="0"/>
              </a:defRPr>
            </a:lvl9pPr>
          </a:lstStyle>
          <a:p>
            <a:pPr eaLnBrk="1" hangingPunct="1">
              <a:spcBef>
                <a:spcPct val="50000"/>
              </a:spcBef>
            </a:pPr>
            <a:r>
              <a:rPr lang="en-US" altLang="en-US" b="1" dirty="0">
                <a:latin typeface="Times New Roman" pitchFamily="18" charset="0"/>
              </a:rPr>
              <a:t>1.</a:t>
            </a:r>
            <a:r>
              <a:rPr lang="en-US" altLang="en-US" b="1" u="none" dirty="0">
                <a:latin typeface="Times New Roman" pitchFamily="18" charset="0"/>
              </a:rPr>
              <a:t> </a:t>
            </a:r>
            <a:r>
              <a:rPr lang="en-US" altLang="en-US" b="1" u="none" dirty="0" err="1">
                <a:latin typeface="Times New Roman" pitchFamily="18" charset="0"/>
              </a:rPr>
              <a:t>Ví</a:t>
            </a:r>
            <a:r>
              <a:rPr lang="en-US" altLang="en-US" b="1" u="none" dirty="0">
                <a:latin typeface="Times New Roman" pitchFamily="18" charset="0"/>
              </a:rPr>
              <a:t> </a:t>
            </a:r>
            <a:r>
              <a:rPr lang="en-US" altLang="en-US" b="1" u="none" dirty="0" err="1">
                <a:latin typeface="Times New Roman" pitchFamily="18" charset="0"/>
              </a:rPr>
              <a:t>dụ</a:t>
            </a:r>
            <a:r>
              <a:rPr lang="en-US" altLang="en-US" b="1" u="none" dirty="0">
                <a:latin typeface="Times New Roman" pitchFamily="18" charset="0"/>
              </a:rPr>
              <a:t>: </a:t>
            </a:r>
          </a:p>
        </p:txBody>
      </p:sp>
      <p:sp>
        <p:nvSpPr>
          <p:cNvPr id="8" name="TextBox 7"/>
          <p:cNvSpPr txBox="1"/>
          <p:nvPr/>
        </p:nvSpPr>
        <p:spPr>
          <a:xfrm>
            <a:off x="269488" y="3596131"/>
            <a:ext cx="342900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III. Luyện tập:</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665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00200" y="342900"/>
            <a:ext cx="350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u="sng">
                <a:solidFill>
                  <a:schemeClr val="tx1"/>
                </a:solidFill>
                <a:latin typeface="Arial" charset="0"/>
              </a:defRPr>
            </a:lvl1pPr>
            <a:lvl2pPr marL="742950" indent="-285750">
              <a:defRPr u="sng">
                <a:solidFill>
                  <a:schemeClr val="tx1"/>
                </a:solidFill>
                <a:latin typeface="Arial" charset="0"/>
              </a:defRPr>
            </a:lvl2pPr>
            <a:lvl3pPr marL="1143000" indent="-228600">
              <a:defRPr u="sng">
                <a:solidFill>
                  <a:schemeClr val="tx1"/>
                </a:solidFill>
                <a:latin typeface="Arial" charset="0"/>
              </a:defRPr>
            </a:lvl3pPr>
            <a:lvl4pPr marL="1600200" indent="-228600">
              <a:defRPr u="sng">
                <a:solidFill>
                  <a:schemeClr val="tx1"/>
                </a:solidFill>
                <a:latin typeface="Arial" charset="0"/>
              </a:defRPr>
            </a:lvl4pPr>
            <a:lvl5pPr marL="2057400" indent="-22860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endParaRPr lang="en-US" altLang="en-US" u="none">
              <a:latin typeface="Times New Roman" pitchFamily="18" charset="0"/>
              <a:cs typeface="Arial" charset="0"/>
            </a:endParaRPr>
          </a:p>
        </p:txBody>
      </p:sp>
      <p:sp>
        <p:nvSpPr>
          <p:cNvPr id="14339" name="Text Box 3"/>
          <p:cNvSpPr txBox="1">
            <a:spLocks noChangeArrowheads="1"/>
          </p:cNvSpPr>
          <p:nvPr/>
        </p:nvSpPr>
        <p:spPr bwMode="auto">
          <a:xfrm>
            <a:off x="61511" y="147507"/>
            <a:ext cx="8915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u="sng">
                <a:solidFill>
                  <a:schemeClr val="tx1"/>
                </a:solidFill>
                <a:latin typeface="Arial" charset="0"/>
              </a:defRPr>
            </a:lvl1pPr>
            <a:lvl2pPr marL="742950" indent="-285750">
              <a:defRPr u="sng">
                <a:solidFill>
                  <a:schemeClr val="tx1"/>
                </a:solidFill>
                <a:latin typeface="Arial" charset="0"/>
              </a:defRPr>
            </a:lvl2pPr>
            <a:lvl3pPr marL="1143000" indent="-228600">
              <a:defRPr u="sng">
                <a:solidFill>
                  <a:schemeClr val="tx1"/>
                </a:solidFill>
                <a:latin typeface="Arial" charset="0"/>
              </a:defRPr>
            </a:lvl3pPr>
            <a:lvl4pPr marL="1600200" indent="-228600">
              <a:defRPr u="sng">
                <a:solidFill>
                  <a:schemeClr val="tx1"/>
                </a:solidFill>
                <a:latin typeface="Arial" charset="0"/>
              </a:defRPr>
            </a:lvl4pPr>
            <a:lvl5pPr marL="2057400" indent="-22860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vi-VN" altLang="en-US" sz="2400" b="1" i="1" u="none" dirty="0">
                <a:solidFill>
                  <a:srgbClr val="0000CC"/>
                </a:solidFill>
                <a:latin typeface="Times New Roman" pitchFamily="18" charset="0"/>
                <a:cs typeface="Arial" charset="0"/>
              </a:rPr>
              <a:t>   </a:t>
            </a:r>
            <a:r>
              <a:rPr lang="en-US" altLang="en-US" sz="2400" b="1" i="1" u="none" dirty="0" smtClean="0">
                <a:solidFill>
                  <a:srgbClr val="0000CC"/>
                </a:solidFill>
                <a:latin typeface="Times New Roman" pitchFamily="18" charset="0"/>
                <a:cs typeface="Arial" charset="0"/>
              </a:rPr>
              <a:t>Bài 1:</a:t>
            </a:r>
            <a:r>
              <a:rPr lang="vi-VN" altLang="en-US" sz="2400" b="1" i="1" u="none" dirty="0" smtClean="0">
                <a:solidFill>
                  <a:srgbClr val="0000CC"/>
                </a:solidFill>
                <a:latin typeface="Times New Roman" pitchFamily="18" charset="0"/>
                <a:cs typeface="Arial" charset="0"/>
              </a:rPr>
              <a:t> </a:t>
            </a:r>
            <a:r>
              <a:rPr lang="en-US" altLang="en-US" sz="2400" b="1" u="none" dirty="0">
                <a:solidFill>
                  <a:srgbClr val="0000CC"/>
                </a:solidFill>
                <a:latin typeface="Times New Roman" pitchFamily="18" charset="0"/>
                <a:cs typeface="Arial" charset="0"/>
              </a:rPr>
              <a:t>Trong các câu dư</a:t>
            </a:r>
            <a:r>
              <a:rPr lang="en-US" altLang="en-US" sz="2400" b="1" u="none" dirty="0">
                <a:solidFill>
                  <a:srgbClr val="0000CC"/>
                </a:solidFill>
                <a:latin typeface="Times New Roman" pitchFamily="18" charset="0"/>
              </a:rPr>
              <a:t>ớ</a:t>
            </a:r>
            <a:r>
              <a:rPr lang="en-US" altLang="en-US" sz="2400" b="1" u="none" dirty="0">
                <a:solidFill>
                  <a:srgbClr val="0000CC"/>
                </a:solidFill>
                <a:latin typeface="Times New Roman" pitchFamily="18" charset="0"/>
                <a:cs typeface="Arial" charset="0"/>
              </a:rPr>
              <a:t>i đây, t</a:t>
            </a:r>
            <a:r>
              <a:rPr lang="en-US" altLang="en-US" sz="2400" b="1" u="none" dirty="0">
                <a:solidFill>
                  <a:srgbClr val="0000CC"/>
                </a:solidFill>
                <a:latin typeface="Times New Roman" pitchFamily="18" charset="0"/>
              </a:rPr>
              <a:t>ừ</a:t>
            </a:r>
            <a:r>
              <a:rPr lang="en-US" altLang="en-US" sz="2400" b="1" u="none" dirty="0">
                <a:solidFill>
                  <a:srgbClr val="0000CC"/>
                </a:solidFill>
                <a:latin typeface="Times New Roman" pitchFamily="18" charset="0"/>
                <a:cs typeface="Arial" charset="0"/>
              </a:rPr>
              <a:t> nào (trong các t</a:t>
            </a:r>
            <a:r>
              <a:rPr lang="en-US" altLang="en-US" sz="2400" b="1" u="none" dirty="0">
                <a:solidFill>
                  <a:srgbClr val="0000CC"/>
                </a:solidFill>
                <a:latin typeface="Times New Roman" pitchFamily="18" charset="0"/>
              </a:rPr>
              <a:t>ừ</a:t>
            </a:r>
            <a:r>
              <a:rPr lang="en-US" altLang="en-US" sz="2400" b="1" u="none" dirty="0">
                <a:solidFill>
                  <a:srgbClr val="0000CC"/>
                </a:solidFill>
                <a:latin typeface="Times New Roman" pitchFamily="18" charset="0"/>
                <a:cs typeface="Arial" charset="0"/>
              </a:rPr>
              <a:t> in đ</a:t>
            </a:r>
            <a:r>
              <a:rPr lang="en-US" altLang="en-US" sz="2400" b="1" u="none" dirty="0">
                <a:solidFill>
                  <a:srgbClr val="0000CC"/>
                </a:solidFill>
                <a:latin typeface="Times New Roman" pitchFamily="18" charset="0"/>
              </a:rPr>
              <a:t>ậm</a:t>
            </a:r>
            <a:r>
              <a:rPr lang="en-US" altLang="en-US" sz="2400" b="1" u="none" dirty="0">
                <a:solidFill>
                  <a:srgbClr val="0000CC"/>
                </a:solidFill>
                <a:latin typeface="Times New Roman" pitchFamily="18" charset="0"/>
                <a:cs typeface="Arial" charset="0"/>
              </a:rPr>
              <a:t>) là tình thái t</a:t>
            </a:r>
            <a:r>
              <a:rPr lang="en-US" altLang="en-US" sz="2400" b="1" u="none" dirty="0">
                <a:solidFill>
                  <a:srgbClr val="0000CC"/>
                </a:solidFill>
                <a:latin typeface="Times New Roman" pitchFamily="18" charset="0"/>
              </a:rPr>
              <a:t>ừ</a:t>
            </a:r>
            <a:r>
              <a:rPr lang="en-US" altLang="en-US" sz="2400" b="1" u="none" dirty="0">
                <a:solidFill>
                  <a:srgbClr val="0000CC"/>
                </a:solidFill>
                <a:latin typeface="Times New Roman" pitchFamily="18" charset="0"/>
                <a:cs typeface="Arial" charset="0"/>
              </a:rPr>
              <a:t>, t</a:t>
            </a:r>
            <a:r>
              <a:rPr lang="en-US" altLang="en-US" sz="2400" b="1" u="none" dirty="0">
                <a:solidFill>
                  <a:srgbClr val="0000CC"/>
                </a:solidFill>
                <a:latin typeface="Times New Roman" pitchFamily="18" charset="0"/>
              </a:rPr>
              <a:t>ừ</a:t>
            </a:r>
            <a:r>
              <a:rPr lang="en-US" altLang="en-US" sz="2400" b="1" u="none" dirty="0">
                <a:solidFill>
                  <a:srgbClr val="0000CC"/>
                </a:solidFill>
                <a:latin typeface="Times New Roman" pitchFamily="18" charset="0"/>
                <a:cs typeface="Arial" charset="0"/>
              </a:rPr>
              <a:t> nào không ph</a:t>
            </a:r>
            <a:r>
              <a:rPr lang="en-US" altLang="en-US" sz="2400" b="1" u="none" dirty="0">
                <a:solidFill>
                  <a:srgbClr val="0000CC"/>
                </a:solidFill>
                <a:latin typeface="Times New Roman" pitchFamily="18" charset="0"/>
              </a:rPr>
              <a:t>ải</a:t>
            </a:r>
            <a:r>
              <a:rPr lang="en-US" altLang="en-US" sz="2400" b="1" u="none" dirty="0">
                <a:solidFill>
                  <a:srgbClr val="0000CC"/>
                </a:solidFill>
                <a:latin typeface="Times New Roman" pitchFamily="18" charset="0"/>
                <a:cs typeface="Arial" charset="0"/>
              </a:rPr>
              <a:t> là tình thái t</a:t>
            </a:r>
            <a:r>
              <a:rPr lang="en-US" altLang="en-US" sz="2400" b="1" u="none" dirty="0">
                <a:solidFill>
                  <a:srgbClr val="0000CC"/>
                </a:solidFill>
                <a:latin typeface="Times New Roman" pitchFamily="18" charset="0"/>
              </a:rPr>
              <a:t>ừ</a:t>
            </a:r>
            <a:r>
              <a:rPr lang="en-US" altLang="en-US" sz="2400" b="1" u="none" dirty="0">
                <a:solidFill>
                  <a:srgbClr val="0000CC"/>
                </a:solidFill>
                <a:latin typeface="Times New Roman" pitchFamily="18" charset="0"/>
                <a:cs typeface="Arial" charset="0"/>
              </a:rPr>
              <a:t>? ( Bài tập 1 )</a:t>
            </a:r>
          </a:p>
        </p:txBody>
      </p:sp>
      <p:sp>
        <p:nvSpPr>
          <p:cNvPr id="14340" name="Text Box 4"/>
          <p:cNvSpPr txBox="1">
            <a:spLocks noChangeArrowheads="1"/>
          </p:cNvSpPr>
          <p:nvPr/>
        </p:nvSpPr>
        <p:spPr bwMode="auto">
          <a:xfrm>
            <a:off x="103742" y="952703"/>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u="sng">
                <a:solidFill>
                  <a:schemeClr val="tx1"/>
                </a:solidFill>
                <a:latin typeface="Arial" charset="0"/>
              </a:defRPr>
            </a:lvl1pPr>
            <a:lvl2pPr marL="742950" indent="-285750">
              <a:defRPr u="sng">
                <a:solidFill>
                  <a:schemeClr val="tx1"/>
                </a:solidFill>
                <a:latin typeface="Arial" charset="0"/>
              </a:defRPr>
            </a:lvl2pPr>
            <a:lvl3pPr marL="1143000" indent="-228600">
              <a:defRPr u="sng">
                <a:solidFill>
                  <a:schemeClr val="tx1"/>
                </a:solidFill>
                <a:latin typeface="Arial" charset="0"/>
              </a:defRPr>
            </a:lvl3pPr>
            <a:lvl4pPr marL="1600200" indent="-228600">
              <a:defRPr u="sng">
                <a:solidFill>
                  <a:schemeClr val="tx1"/>
                </a:solidFill>
                <a:latin typeface="Arial" charset="0"/>
              </a:defRPr>
            </a:lvl4pPr>
            <a:lvl5pPr marL="2057400" indent="-22860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buFontTx/>
              <a:buAutoNum type="alphaLcParenR"/>
            </a:pPr>
            <a:r>
              <a:rPr lang="en-US" altLang="en-US" sz="2000" b="1" u="none" dirty="0" err="1">
                <a:latin typeface="Times New Roman" pitchFamily="18" charset="0"/>
                <a:cs typeface="Times New Roman" pitchFamily="18" charset="0"/>
              </a:rPr>
              <a:t>Em</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thích</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trường</a:t>
            </a:r>
            <a:r>
              <a:rPr lang="en-US" altLang="en-US" sz="2000" b="1" u="none" dirty="0">
                <a:latin typeface="Times New Roman" pitchFamily="18" charset="0"/>
                <a:cs typeface="Times New Roman" pitchFamily="18" charset="0"/>
              </a:rPr>
              <a:t> </a:t>
            </a:r>
            <a:r>
              <a:rPr lang="en-US" altLang="en-US" sz="2000" b="1" u="none" dirty="0" err="1">
                <a:solidFill>
                  <a:srgbClr val="FF0000"/>
                </a:solidFill>
                <a:latin typeface="Times New Roman" pitchFamily="18" charset="0"/>
                <a:cs typeface="Times New Roman" pitchFamily="18" charset="0"/>
              </a:rPr>
              <a:t>nào</a:t>
            </a:r>
            <a:r>
              <a:rPr lang="en-US" altLang="en-US" sz="2000" b="1" u="none" dirty="0">
                <a:solidFill>
                  <a:srgbClr val="FF0000"/>
                </a:solidFill>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thì</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thi</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vào</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trường</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ấy</a:t>
            </a:r>
            <a:r>
              <a:rPr lang="en-US" altLang="en-US" sz="2000" b="1" u="none" dirty="0">
                <a:latin typeface="Times New Roman" pitchFamily="18" charset="0"/>
                <a:cs typeface="Times New Roman" pitchFamily="18" charset="0"/>
              </a:rPr>
              <a:t>!</a:t>
            </a:r>
          </a:p>
          <a:p>
            <a:pPr eaLnBrk="1" hangingPunct="1">
              <a:spcBef>
                <a:spcPct val="50000"/>
              </a:spcBef>
              <a:buFontTx/>
              <a:buAutoNum type="alphaLcParenR"/>
            </a:pPr>
            <a:r>
              <a:rPr lang="en-US" altLang="en-US" sz="2000" b="1" u="none" dirty="0" err="1">
                <a:latin typeface="Times New Roman" pitchFamily="18" charset="0"/>
                <a:cs typeface="Times New Roman" pitchFamily="18" charset="0"/>
              </a:rPr>
              <a:t>Nhanh</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lên</a:t>
            </a:r>
            <a:r>
              <a:rPr lang="en-US" altLang="en-US" sz="2000" b="1" u="none" dirty="0">
                <a:latin typeface="Times New Roman" pitchFamily="18" charset="0"/>
                <a:cs typeface="Times New Roman" pitchFamily="18" charset="0"/>
              </a:rPr>
              <a:t> </a:t>
            </a:r>
            <a:r>
              <a:rPr lang="en-US" altLang="en-US" sz="2000" b="1" u="none" dirty="0" err="1">
                <a:solidFill>
                  <a:srgbClr val="FF0000"/>
                </a:solidFill>
                <a:latin typeface="Times New Roman" pitchFamily="18" charset="0"/>
                <a:cs typeface="Times New Roman" pitchFamily="18" charset="0"/>
              </a:rPr>
              <a:t>nào</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anh</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em</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ơi</a:t>
            </a:r>
            <a:r>
              <a:rPr lang="en-US" altLang="en-US" sz="2000" b="1" u="none" dirty="0">
                <a:latin typeface="Times New Roman" pitchFamily="18" charset="0"/>
                <a:cs typeface="Times New Roman" pitchFamily="18" charset="0"/>
              </a:rPr>
              <a:t>!</a:t>
            </a:r>
          </a:p>
          <a:p>
            <a:pPr eaLnBrk="1" hangingPunct="1">
              <a:spcBef>
                <a:spcPct val="50000"/>
              </a:spcBef>
              <a:buFontTx/>
              <a:buAutoNum type="alphaLcParenR"/>
            </a:pPr>
            <a:r>
              <a:rPr lang="en-US" altLang="en-US" sz="2000" b="1" u="none" dirty="0" err="1">
                <a:latin typeface="Times New Roman" pitchFamily="18" charset="0"/>
                <a:cs typeface="Times New Roman" pitchFamily="18" charset="0"/>
              </a:rPr>
              <a:t>Làm</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như</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thế</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mới</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đúng</a:t>
            </a:r>
            <a:r>
              <a:rPr lang="en-US" altLang="en-US" sz="2000" b="1" u="none" dirty="0">
                <a:latin typeface="Times New Roman" pitchFamily="18" charset="0"/>
                <a:cs typeface="Times New Roman" pitchFamily="18" charset="0"/>
              </a:rPr>
              <a:t> </a:t>
            </a:r>
            <a:r>
              <a:rPr lang="en-US" altLang="en-US" sz="2000" b="1" u="none" dirty="0" err="1">
                <a:solidFill>
                  <a:srgbClr val="FF0000"/>
                </a:solidFill>
                <a:latin typeface="Times New Roman" pitchFamily="18" charset="0"/>
                <a:cs typeface="Times New Roman" pitchFamily="18" charset="0"/>
              </a:rPr>
              <a:t>chứ</a:t>
            </a:r>
            <a:r>
              <a:rPr lang="en-US" altLang="en-US" sz="2000" b="1" u="none" dirty="0">
                <a:solidFill>
                  <a:schemeClr val="tx2"/>
                </a:solidFill>
                <a:latin typeface="Times New Roman" pitchFamily="18" charset="0"/>
                <a:cs typeface="Times New Roman" pitchFamily="18" charset="0"/>
              </a:rPr>
              <a:t> </a:t>
            </a:r>
            <a:r>
              <a:rPr lang="en-US" altLang="en-US" sz="2000" b="1" u="none" dirty="0">
                <a:latin typeface="Times New Roman" pitchFamily="18" charset="0"/>
                <a:cs typeface="Times New Roman" pitchFamily="18" charset="0"/>
              </a:rPr>
              <a:t>!</a:t>
            </a:r>
          </a:p>
          <a:p>
            <a:pPr eaLnBrk="1" hangingPunct="1">
              <a:spcBef>
                <a:spcPct val="50000"/>
              </a:spcBef>
              <a:buFontTx/>
              <a:buAutoNum type="alphaLcParenR"/>
            </a:pPr>
            <a:r>
              <a:rPr lang="en-US" altLang="en-US" sz="2000" b="1" u="none" dirty="0" err="1">
                <a:latin typeface="Times New Roman" pitchFamily="18" charset="0"/>
                <a:cs typeface="Times New Roman" pitchFamily="18" charset="0"/>
              </a:rPr>
              <a:t>Tôi</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đã</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khuyên</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bảo</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nó</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nhiều</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lần</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rồi</a:t>
            </a:r>
            <a:r>
              <a:rPr lang="en-US" altLang="en-US" sz="2000" b="1" u="none" dirty="0">
                <a:latin typeface="Times New Roman" pitchFamily="18" charset="0"/>
                <a:cs typeface="Times New Roman" pitchFamily="18" charset="0"/>
              </a:rPr>
              <a:t> </a:t>
            </a:r>
            <a:r>
              <a:rPr lang="en-US" altLang="en-US" sz="2000" b="1" u="none" dirty="0" err="1">
                <a:solidFill>
                  <a:srgbClr val="FF0000"/>
                </a:solidFill>
                <a:latin typeface="Times New Roman" pitchFamily="18" charset="0"/>
                <a:cs typeface="Times New Roman" pitchFamily="18" charset="0"/>
              </a:rPr>
              <a:t>chứ</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có</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ph</a:t>
            </a:r>
            <a:r>
              <a:rPr lang="en-US" altLang="en-US" sz="2000" b="1" u="none" dirty="0" err="1">
                <a:solidFill>
                  <a:schemeClr val="tx2"/>
                </a:solidFill>
                <a:latin typeface="Times New Roman" pitchFamily="18" charset="0"/>
                <a:cs typeface="Times New Roman" pitchFamily="18" charset="0"/>
              </a:rPr>
              <a:t>ải</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không</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đâu</a:t>
            </a:r>
            <a:r>
              <a:rPr lang="en-US" altLang="en-US" sz="2000" b="1" u="none" dirty="0">
                <a:latin typeface="Times New Roman" pitchFamily="18" charset="0"/>
                <a:cs typeface="Times New Roman" pitchFamily="18" charset="0"/>
              </a:rPr>
              <a:t>.</a:t>
            </a:r>
          </a:p>
          <a:p>
            <a:pPr eaLnBrk="1" hangingPunct="1">
              <a:spcBef>
                <a:spcPct val="50000"/>
              </a:spcBef>
              <a:buFontTx/>
              <a:buAutoNum type="alphaLcParenR"/>
            </a:pPr>
            <a:r>
              <a:rPr lang="en-US" altLang="en-US" sz="2000" b="1" u="none" dirty="0" err="1">
                <a:latin typeface="Times New Roman" pitchFamily="18" charset="0"/>
                <a:cs typeface="Times New Roman" pitchFamily="18" charset="0"/>
              </a:rPr>
              <a:t>C</a:t>
            </a:r>
            <a:r>
              <a:rPr lang="en-US" altLang="en-US" sz="2000" b="1" u="none" dirty="0" err="1">
                <a:solidFill>
                  <a:schemeClr val="tx2"/>
                </a:solidFill>
                <a:latin typeface="Times New Roman" pitchFamily="18" charset="0"/>
                <a:cs typeface="Times New Roman" pitchFamily="18" charset="0"/>
              </a:rPr>
              <a:t>ứ</a:t>
            </a:r>
            <a:r>
              <a:rPr lang="en-US" altLang="en-US" sz="2000" b="1" u="none" dirty="0" err="1">
                <a:latin typeface="Times New Roman" pitchFamily="18" charset="0"/>
                <a:cs typeface="Times New Roman" pitchFamily="18" charset="0"/>
              </a:rPr>
              <a:t>u</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tôi</a:t>
            </a:r>
            <a:r>
              <a:rPr lang="en-US" altLang="en-US" sz="2000" b="1" u="none" dirty="0">
                <a:latin typeface="Times New Roman" pitchFamily="18" charset="0"/>
                <a:cs typeface="Times New Roman" pitchFamily="18" charset="0"/>
              </a:rPr>
              <a:t> </a:t>
            </a:r>
            <a:r>
              <a:rPr lang="en-US" altLang="en-US" sz="2000" b="1" u="none" dirty="0" err="1">
                <a:solidFill>
                  <a:srgbClr val="FF0000"/>
                </a:solidFill>
                <a:latin typeface="Times New Roman" pitchFamily="18" charset="0"/>
                <a:cs typeface="Times New Roman" pitchFamily="18" charset="0"/>
              </a:rPr>
              <a:t>với</a:t>
            </a:r>
            <a:r>
              <a:rPr lang="en-US" altLang="en-US" sz="2000" b="1" u="none" dirty="0">
                <a:latin typeface="Times New Roman" pitchFamily="18" charset="0"/>
                <a:cs typeface="Times New Roman" pitchFamily="18" charset="0"/>
              </a:rPr>
              <a:t> !</a:t>
            </a:r>
          </a:p>
          <a:p>
            <a:pPr eaLnBrk="1" hangingPunct="1">
              <a:spcBef>
                <a:spcPct val="50000"/>
              </a:spcBef>
            </a:pPr>
            <a:r>
              <a:rPr lang="en-US" altLang="en-US" sz="2000" b="1" u="none" dirty="0">
                <a:latin typeface="Times New Roman" pitchFamily="18" charset="0"/>
                <a:cs typeface="Times New Roman" pitchFamily="18" charset="0"/>
              </a:rPr>
              <a:t>g) </a:t>
            </a:r>
            <a:r>
              <a:rPr lang="en-US" altLang="en-US" sz="2000" b="1" u="none" dirty="0" err="1">
                <a:latin typeface="Times New Roman" pitchFamily="18" charset="0"/>
                <a:cs typeface="Times New Roman" pitchFamily="18" charset="0"/>
              </a:rPr>
              <a:t>Nó</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đi</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chơi</a:t>
            </a:r>
            <a:r>
              <a:rPr lang="en-US" altLang="en-US" sz="2000" b="1" u="none" dirty="0">
                <a:latin typeface="Times New Roman" pitchFamily="18" charset="0"/>
                <a:cs typeface="Times New Roman" pitchFamily="18" charset="0"/>
              </a:rPr>
              <a:t> </a:t>
            </a:r>
            <a:r>
              <a:rPr lang="en-US" altLang="en-US" sz="2000" b="1" u="none" dirty="0" err="1">
                <a:solidFill>
                  <a:srgbClr val="FF0000"/>
                </a:solidFill>
                <a:latin typeface="Times New Roman" pitchFamily="18" charset="0"/>
                <a:cs typeface="Times New Roman" pitchFamily="18" charset="0"/>
              </a:rPr>
              <a:t>với</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bạn</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t</a:t>
            </a:r>
            <a:r>
              <a:rPr lang="en-US" altLang="en-US" sz="2000" b="1" u="none" dirty="0" err="1">
                <a:solidFill>
                  <a:schemeClr val="tx2"/>
                </a:solidFill>
                <a:latin typeface="Times New Roman" pitchFamily="18" charset="0"/>
                <a:cs typeface="Times New Roman" pitchFamily="18" charset="0"/>
              </a:rPr>
              <a:t>ừ</a:t>
            </a:r>
            <a:r>
              <a:rPr lang="en-US" altLang="en-US" sz="2000" b="1" u="none" dirty="0">
                <a:solidFill>
                  <a:schemeClr val="tx2"/>
                </a:solidFill>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sáng</a:t>
            </a:r>
            <a:r>
              <a:rPr lang="en-US" altLang="en-US" sz="2000" b="1" u="none" dirty="0">
                <a:latin typeface="Times New Roman" pitchFamily="18" charset="0"/>
                <a:cs typeface="Times New Roman" pitchFamily="18" charset="0"/>
              </a:rPr>
              <a:t>.</a:t>
            </a:r>
          </a:p>
          <a:p>
            <a:pPr eaLnBrk="1" hangingPunct="1">
              <a:spcBef>
                <a:spcPct val="50000"/>
              </a:spcBef>
            </a:pPr>
            <a:r>
              <a:rPr lang="en-US" altLang="en-US" sz="2000" b="1" u="none" dirty="0">
                <a:latin typeface="Times New Roman" pitchFamily="18" charset="0"/>
                <a:cs typeface="Times New Roman" pitchFamily="18" charset="0"/>
              </a:rPr>
              <a:t>h) Con </a:t>
            </a:r>
            <a:r>
              <a:rPr lang="en-US" altLang="en-US" sz="2000" b="1" u="none" dirty="0" err="1">
                <a:latin typeface="Times New Roman" pitchFamily="18" charset="0"/>
                <a:cs typeface="Times New Roman" pitchFamily="18" charset="0"/>
              </a:rPr>
              <a:t>cò</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đậu</a:t>
            </a:r>
            <a:r>
              <a:rPr lang="en-US" altLang="en-US" sz="2000" b="1" u="none" dirty="0">
                <a:latin typeface="Times New Roman" pitchFamily="18" charset="0"/>
                <a:cs typeface="Times New Roman" pitchFamily="18" charset="0"/>
              </a:rPr>
              <a:t> ở </a:t>
            </a:r>
            <a:r>
              <a:rPr lang="en-US" altLang="en-US" sz="2000" b="1" u="none" dirty="0" err="1">
                <a:latin typeface="Times New Roman" pitchFamily="18" charset="0"/>
                <a:cs typeface="Times New Roman" pitchFamily="18" charset="0"/>
              </a:rPr>
              <a:t>đằng</a:t>
            </a:r>
            <a:r>
              <a:rPr lang="en-US" altLang="en-US" sz="2000" b="1" u="none" dirty="0">
                <a:latin typeface="Times New Roman" pitchFamily="18" charset="0"/>
                <a:cs typeface="Times New Roman" pitchFamily="18" charset="0"/>
              </a:rPr>
              <a:t> </a:t>
            </a:r>
            <a:r>
              <a:rPr lang="en-US" altLang="en-US" sz="2000" b="1" u="none" dirty="0" err="1">
                <a:solidFill>
                  <a:srgbClr val="FF0000"/>
                </a:solidFill>
                <a:latin typeface="Times New Roman" pitchFamily="18" charset="0"/>
                <a:cs typeface="Times New Roman" pitchFamily="18" charset="0"/>
              </a:rPr>
              <a:t>kia</a:t>
            </a:r>
            <a:r>
              <a:rPr lang="en-US" altLang="en-US" sz="2000" b="1" u="none" dirty="0">
                <a:solidFill>
                  <a:schemeClr val="tx2"/>
                </a:solidFill>
                <a:latin typeface="Times New Roman" pitchFamily="18" charset="0"/>
                <a:cs typeface="Times New Roman" pitchFamily="18" charset="0"/>
              </a:rPr>
              <a:t>.</a:t>
            </a:r>
          </a:p>
          <a:p>
            <a:pPr eaLnBrk="1" hangingPunct="1">
              <a:spcBef>
                <a:spcPct val="50000"/>
              </a:spcBef>
            </a:pPr>
            <a:r>
              <a:rPr lang="en-US" altLang="en-US" sz="2000" b="1" u="none" dirty="0" err="1">
                <a:latin typeface="Times New Roman" pitchFamily="18" charset="0"/>
                <a:cs typeface="Times New Roman" pitchFamily="18" charset="0"/>
              </a:rPr>
              <a:t>i</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Nó</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thích</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hát</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dân</a:t>
            </a:r>
            <a:r>
              <a:rPr lang="en-US" altLang="en-US" sz="2000" b="1" u="none" dirty="0">
                <a:latin typeface="Times New Roman" pitchFamily="18" charset="0"/>
                <a:cs typeface="Times New Roman" pitchFamily="18" charset="0"/>
              </a:rPr>
              <a:t> ca </a:t>
            </a:r>
            <a:r>
              <a:rPr lang="en-US" altLang="en-US" sz="2000" b="1" u="none" dirty="0" err="1">
                <a:latin typeface="Times New Roman" pitchFamily="18" charset="0"/>
                <a:cs typeface="Times New Roman" pitchFamily="18" charset="0"/>
              </a:rPr>
              <a:t>Nghệ</a:t>
            </a:r>
            <a:r>
              <a:rPr lang="en-US" altLang="en-US" sz="2000" b="1" u="none" dirty="0">
                <a:latin typeface="Times New Roman" pitchFamily="18" charset="0"/>
                <a:cs typeface="Times New Roman" pitchFamily="18" charset="0"/>
              </a:rPr>
              <a:t> </a:t>
            </a:r>
            <a:r>
              <a:rPr lang="en-US" altLang="en-US" sz="2000" b="1" u="none" dirty="0" err="1">
                <a:latin typeface="Times New Roman" pitchFamily="18" charset="0"/>
                <a:cs typeface="Times New Roman" pitchFamily="18" charset="0"/>
              </a:rPr>
              <a:t>Tĩnh</a:t>
            </a:r>
            <a:r>
              <a:rPr lang="en-US" altLang="en-US" sz="2000" b="1" u="none" dirty="0">
                <a:latin typeface="Times New Roman" pitchFamily="18" charset="0"/>
                <a:cs typeface="Times New Roman" pitchFamily="18" charset="0"/>
              </a:rPr>
              <a:t> </a:t>
            </a:r>
            <a:r>
              <a:rPr lang="en-US" altLang="en-US" sz="2000" b="1" u="none" dirty="0" err="1">
                <a:solidFill>
                  <a:srgbClr val="FF0000"/>
                </a:solidFill>
                <a:latin typeface="Times New Roman" pitchFamily="18" charset="0"/>
                <a:cs typeface="Times New Roman" pitchFamily="18" charset="0"/>
              </a:rPr>
              <a:t>kia</a:t>
            </a:r>
            <a:r>
              <a:rPr lang="en-US" altLang="en-US" sz="2000" b="1" u="none" dirty="0">
                <a:latin typeface="Times New Roman" pitchFamily="18" charset="0"/>
                <a:cs typeface="Times New Roman" pitchFamily="18" charset="0"/>
              </a:rPr>
              <a:t>. </a:t>
            </a:r>
          </a:p>
        </p:txBody>
      </p:sp>
      <p:sp>
        <p:nvSpPr>
          <p:cNvPr id="55301" name="Oval 5"/>
          <p:cNvSpPr>
            <a:spLocks noChangeArrowheads="1"/>
          </p:cNvSpPr>
          <p:nvPr/>
        </p:nvSpPr>
        <p:spPr bwMode="auto">
          <a:xfrm>
            <a:off x="61511" y="1504950"/>
            <a:ext cx="457200" cy="285750"/>
          </a:xfrm>
          <a:prstGeom prst="ellipse">
            <a:avLst/>
          </a:prstGeom>
          <a:noFill/>
          <a:ln w="57150">
            <a:solidFill>
              <a:srgbClr val="0000FF"/>
            </a:solidFill>
            <a:round/>
            <a:headEnd/>
            <a:tailEnd/>
          </a:ln>
          <a:extLst>
            <a:ext uri="{909E8E84-426E-40DD-AFC4-6F175D3DCCD1}">
              <a14:hiddenFill xmlns:a14="http://schemas.microsoft.com/office/drawing/2010/main">
                <a:solidFill>
                  <a:srgbClr val="0000FF"/>
                </a:solidFill>
              </a14:hiddenFill>
            </a:ext>
          </a:extLst>
        </p:spPr>
        <p:txBody>
          <a:bodyPr wrap="none" anchor="ctr"/>
          <a:lstStyle/>
          <a:p>
            <a:pPr algn="ctr" eaLnBrk="1" hangingPunct="1"/>
            <a:endParaRPr lang="en-US" altLang="en-US" b="1" u="none">
              <a:solidFill>
                <a:srgbClr val="FF0000"/>
              </a:solidFill>
              <a:latin typeface="Times New Roman" pitchFamily="18" charset="0"/>
              <a:cs typeface="Arial" charset="0"/>
            </a:endParaRPr>
          </a:p>
        </p:txBody>
      </p:sp>
      <p:sp>
        <p:nvSpPr>
          <p:cNvPr id="55303" name="Oval 7"/>
          <p:cNvSpPr>
            <a:spLocks noChangeArrowheads="1"/>
          </p:cNvSpPr>
          <p:nvPr/>
        </p:nvSpPr>
        <p:spPr bwMode="auto">
          <a:xfrm>
            <a:off x="103742" y="2876550"/>
            <a:ext cx="457200" cy="285750"/>
          </a:xfrm>
          <a:prstGeom prst="ellipse">
            <a:avLst/>
          </a:prstGeom>
          <a:noFill/>
          <a:ln w="57150">
            <a:solidFill>
              <a:srgbClr val="0000FF"/>
            </a:solidFill>
            <a:round/>
            <a:headEnd/>
            <a:tailEnd/>
          </a:ln>
          <a:extLst>
            <a:ext uri="{909E8E84-426E-40DD-AFC4-6F175D3DCCD1}">
              <a14:hiddenFill xmlns:a14="http://schemas.microsoft.com/office/drawing/2010/main">
                <a:solidFill>
                  <a:srgbClr val="0000FF"/>
                </a:solidFill>
              </a14:hiddenFill>
            </a:ext>
          </a:extLst>
        </p:spPr>
        <p:txBody>
          <a:bodyPr wrap="none" anchor="ctr"/>
          <a:lstStyle/>
          <a:p>
            <a:pPr algn="ctr" eaLnBrk="1" hangingPunct="1"/>
            <a:endParaRPr lang="en-US" altLang="en-US" b="1" u="none">
              <a:solidFill>
                <a:srgbClr val="FF0000"/>
              </a:solidFill>
              <a:latin typeface="Times New Roman" pitchFamily="18" charset="0"/>
              <a:cs typeface="Arial" charset="0"/>
            </a:endParaRPr>
          </a:p>
        </p:txBody>
      </p:sp>
      <p:sp>
        <p:nvSpPr>
          <p:cNvPr id="55304" name="Oval 8"/>
          <p:cNvSpPr>
            <a:spLocks noChangeArrowheads="1"/>
          </p:cNvSpPr>
          <p:nvPr/>
        </p:nvSpPr>
        <p:spPr bwMode="auto">
          <a:xfrm>
            <a:off x="-10099" y="4264730"/>
            <a:ext cx="457200" cy="285750"/>
          </a:xfrm>
          <a:prstGeom prst="ellipse">
            <a:avLst/>
          </a:prstGeom>
          <a:noFill/>
          <a:ln w="57150">
            <a:solidFill>
              <a:srgbClr val="0000FF"/>
            </a:solidFill>
            <a:round/>
            <a:headEnd/>
            <a:tailEnd/>
          </a:ln>
          <a:extLst>
            <a:ext uri="{909E8E84-426E-40DD-AFC4-6F175D3DCCD1}">
              <a14:hiddenFill xmlns:a14="http://schemas.microsoft.com/office/drawing/2010/main">
                <a:solidFill>
                  <a:srgbClr val="0000FF"/>
                </a:solidFill>
              </a14:hiddenFill>
            </a:ext>
          </a:extLst>
        </p:spPr>
        <p:txBody>
          <a:bodyPr wrap="none" anchor="ctr"/>
          <a:lstStyle/>
          <a:p>
            <a:pPr algn="ctr" eaLnBrk="1" hangingPunct="1"/>
            <a:endParaRPr lang="en-US" altLang="en-US" b="1" u="none">
              <a:solidFill>
                <a:srgbClr val="FF0000"/>
              </a:solidFill>
              <a:latin typeface="Times New Roman" pitchFamily="18" charset="0"/>
              <a:cs typeface="Arial" charset="0"/>
            </a:endParaRPr>
          </a:p>
        </p:txBody>
      </p:sp>
      <p:sp>
        <p:nvSpPr>
          <p:cNvPr id="55305" name="Oval 9"/>
          <p:cNvSpPr>
            <a:spLocks noChangeArrowheads="1"/>
          </p:cNvSpPr>
          <p:nvPr/>
        </p:nvSpPr>
        <p:spPr bwMode="auto">
          <a:xfrm>
            <a:off x="61511" y="1962150"/>
            <a:ext cx="457200" cy="285750"/>
          </a:xfrm>
          <a:prstGeom prst="ellipse">
            <a:avLst/>
          </a:prstGeom>
          <a:noFill/>
          <a:ln w="57150">
            <a:solidFill>
              <a:srgbClr val="0000FF"/>
            </a:solidFill>
            <a:round/>
            <a:headEnd/>
            <a:tailEnd/>
          </a:ln>
          <a:extLst>
            <a:ext uri="{909E8E84-426E-40DD-AFC4-6F175D3DCCD1}">
              <a14:hiddenFill xmlns:a14="http://schemas.microsoft.com/office/drawing/2010/main">
                <a:solidFill>
                  <a:srgbClr val="0000FF"/>
                </a:solidFill>
              </a14:hiddenFill>
            </a:ext>
          </a:extLst>
        </p:spPr>
        <p:txBody>
          <a:bodyPr wrap="none" anchor="ctr"/>
          <a:lstStyle/>
          <a:p>
            <a:pPr algn="ctr" eaLnBrk="1" hangingPunct="1"/>
            <a:endParaRPr lang="en-US" altLang="en-US" b="1" u="none">
              <a:solidFill>
                <a:srgbClr val="FF0000"/>
              </a:solidFill>
              <a:latin typeface="Times New Roman" pitchFamily="18" charset="0"/>
              <a:cs typeface="Arial" charset="0"/>
            </a:endParaRPr>
          </a:p>
        </p:txBody>
      </p:sp>
    </p:spTree>
    <p:extLst>
      <p:ext uri="{BB962C8B-B14F-4D97-AF65-F5344CB8AC3E}">
        <p14:creationId xmlns:p14="http://schemas.microsoft.com/office/powerpoint/2010/main" val="42352087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5301"/>
                                        </p:tgtEl>
                                        <p:attrNameLst>
                                          <p:attrName>style.visibility</p:attrName>
                                        </p:attrNameLst>
                                      </p:cBhvr>
                                      <p:to>
                                        <p:strVal val="visible"/>
                                      </p:to>
                                    </p:set>
                                    <p:set>
                                      <p:cBhvr>
                                        <p:cTn id="7" dur="228" fill="hold">
                                          <p:stCondLst>
                                            <p:cond delay="0"/>
                                          </p:stCondLst>
                                        </p:cTn>
                                        <p:tgtEl>
                                          <p:spTgt spid="55301"/>
                                        </p:tgtEl>
                                        <p:attrNameLst>
                                          <p:attrName>style.rotation</p:attrName>
                                        </p:attrNameLst>
                                      </p:cBhvr>
                                      <p:to>
                                        <p:strVal val="-45.0"/>
                                      </p:to>
                                    </p:set>
                                    <p:anim calcmode="lin" valueType="num">
                                      <p:cBhvr>
                                        <p:cTn id="8" dur="228" fill="hold">
                                          <p:stCondLst>
                                            <p:cond delay="228"/>
                                          </p:stCondLst>
                                        </p:cTn>
                                        <p:tgtEl>
                                          <p:spTgt spid="55301"/>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55301"/>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55301"/>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55301"/>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55305"/>
                                        </p:tgtEl>
                                        <p:attrNameLst>
                                          <p:attrName>style.visibility</p:attrName>
                                        </p:attrNameLst>
                                      </p:cBhvr>
                                      <p:to>
                                        <p:strVal val="visible"/>
                                      </p:to>
                                    </p:set>
                                    <p:set>
                                      <p:cBhvr>
                                        <p:cTn id="16" dur="228" fill="hold">
                                          <p:stCondLst>
                                            <p:cond delay="0"/>
                                          </p:stCondLst>
                                        </p:cTn>
                                        <p:tgtEl>
                                          <p:spTgt spid="55305"/>
                                        </p:tgtEl>
                                        <p:attrNameLst>
                                          <p:attrName>style.rotation</p:attrName>
                                        </p:attrNameLst>
                                      </p:cBhvr>
                                      <p:to>
                                        <p:strVal val="-45.0"/>
                                      </p:to>
                                    </p:set>
                                    <p:anim calcmode="lin" valueType="num">
                                      <p:cBhvr>
                                        <p:cTn id="17" dur="228" fill="hold">
                                          <p:stCondLst>
                                            <p:cond delay="228"/>
                                          </p:stCondLst>
                                        </p:cTn>
                                        <p:tgtEl>
                                          <p:spTgt spid="55305"/>
                                        </p:tgtEl>
                                        <p:attrNameLst>
                                          <p:attrName>style.rotation</p:attrName>
                                        </p:attrNameLst>
                                      </p:cBhvr>
                                      <p:tavLst>
                                        <p:tav tm="0">
                                          <p:val>
                                            <p:fltVal val="-45"/>
                                          </p:val>
                                        </p:tav>
                                        <p:tav tm="69900">
                                          <p:val>
                                            <p:fltVal val="45"/>
                                          </p:val>
                                        </p:tav>
                                        <p:tav tm="100000">
                                          <p:val>
                                            <p:fltVal val="0"/>
                                          </p:val>
                                        </p:tav>
                                      </p:tavLst>
                                    </p:anim>
                                    <p:anim calcmode="lin" valueType="num">
                                      <p:cBhvr>
                                        <p:cTn id="18" dur="228" fill="hold">
                                          <p:stCondLst>
                                            <p:cond delay="0"/>
                                          </p:stCondLst>
                                        </p:cTn>
                                        <p:tgtEl>
                                          <p:spTgt spid="55305"/>
                                        </p:tgtEl>
                                        <p:attrNameLst>
                                          <p:attrName>ppt_y</p:attrName>
                                        </p:attrNameLst>
                                      </p:cBhvr>
                                      <p:tavLst>
                                        <p:tav tm="0">
                                          <p:val>
                                            <p:strVal val="#ppt_y-1"/>
                                          </p:val>
                                        </p:tav>
                                        <p:tav tm="100000">
                                          <p:val>
                                            <p:strVal val="#ppt_y-(0.354*#ppt_w-0.172*#ppt_h)"/>
                                          </p:val>
                                        </p:tav>
                                      </p:tavLst>
                                    </p:anim>
                                    <p:anim calcmode="lin" valueType="num">
                                      <p:cBhvr>
                                        <p:cTn id="19" dur="78" decel="50000" autoRev="1" fill="hold">
                                          <p:stCondLst>
                                            <p:cond delay="228"/>
                                          </p:stCondLst>
                                        </p:cTn>
                                        <p:tgtEl>
                                          <p:spTgt spid="55305"/>
                                        </p:tgtEl>
                                        <p:attrNameLst>
                                          <p:attrName>ppt_y</p:attrName>
                                        </p:attrNameLst>
                                      </p:cBhvr>
                                      <p:tavLst>
                                        <p:tav tm="0">
                                          <p:val>
                                            <p:strVal val="#ppt_y-(0.354*#ppt_w-0.172*#ppt_h)"/>
                                          </p:val>
                                        </p:tav>
                                        <p:tav tm="100000">
                                          <p:val>
                                            <p:strVal val="#ppt_y-(0.354*#ppt_w-0.172*#ppt_h)-#ppt_h/2"/>
                                          </p:val>
                                        </p:tav>
                                      </p:tavLst>
                                    </p:anim>
                                    <p:anim calcmode="lin" valueType="num">
                                      <p:cBhvr>
                                        <p:cTn id="20" dur="68" fill="hold">
                                          <p:stCondLst>
                                            <p:cond delay="432"/>
                                          </p:stCondLst>
                                        </p:cTn>
                                        <p:tgtEl>
                                          <p:spTgt spid="55305"/>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55303"/>
                                        </p:tgtEl>
                                        <p:attrNameLst>
                                          <p:attrName>style.visibility</p:attrName>
                                        </p:attrNameLst>
                                      </p:cBhvr>
                                      <p:to>
                                        <p:strVal val="visible"/>
                                      </p:to>
                                    </p:set>
                                    <p:set>
                                      <p:cBhvr>
                                        <p:cTn id="25" dur="228" fill="hold">
                                          <p:stCondLst>
                                            <p:cond delay="0"/>
                                          </p:stCondLst>
                                        </p:cTn>
                                        <p:tgtEl>
                                          <p:spTgt spid="55303"/>
                                        </p:tgtEl>
                                        <p:attrNameLst>
                                          <p:attrName>style.rotation</p:attrName>
                                        </p:attrNameLst>
                                      </p:cBhvr>
                                      <p:to>
                                        <p:strVal val="-45.0"/>
                                      </p:to>
                                    </p:set>
                                    <p:anim calcmode="lin" valueType="num">
                                      <p:cBhvr>
                                        <p:cTn id="26" dur="228" fill="hold">
                                          <p:stCondLst>
                                            <p:cond delay="228"/>
                                          </p:stCondLst>
                                        </p:cTn>
                                        <p:tgtEl>
                                          <p:spTgt spid="55303"/>
                                        </p:tgtEl>
                                        <p:attrNameLst>
                                          <p:attrName>style.rotation</p:attrName>
                                        </p:attrNameLst>
                                      </p:cBhvr>
                                      <p:tavLst>
                                        <p:tav tm="0">
                                          <p:val>
                                            <p:fltVal val="-45"/>
                                          </p:val>
                                        </p:tav>
                                        <p:tav tm="69900">
                                          <p:val>
                                            <p:fltVal val="45"/>
                                          </p:val>
                                        </p:tav>
                                        <p:tav tm="100000">
                                          <p:val>
                                            <p:fltVal val="0"/>
                                          </p:val>
                                        </p:tav>
                                      </p:tavLst>
                                    </p:anim>
                                    <p:anim calcmode="lin" valueType="num">
                                      <p:cBhvr>
                                        <p:cTn id="27" dur="228" fill="hold">
                                          <p:stCondLst>
                                            <p:cond delay="0"/>
                                          </p:stCondLst>
                                        </p:cTn>
                                        <p:tgtEl>
                                          <p:spTgt spid="55303"/>
                                        </p:tgtEl>
                                        <p:attrNameLst>
                                          <p:attrName>ppt_y</p:attrName>
                                        </p:attrNameLst>
                                      </p:cBhvr>
                                      <p:tavLst>
                                        <p:tav tm="0">
                                          <p:val>
                                            <p:strVal val="#ppt_y-1"/>
                                          </p:val>
                                        </p:tav>
                                        <p:tav tm="100000">
                                          <p:val>
                                            <p:strVal val="#ppt_y-(0.354*#ppt_w-0.172*#ppt_h)"/>
                                          </p:val>
                                        </p:tav>
                                      </p:tavLst>
                                    </p:anim>
                                    <p:anim calcmode="lin" valueType="num">
                                      <p:cBhvr>
                                        <p:cTn id="28" dur="78" decel="50000" autoRev="1" fill="hold">
                                          <p:stCondLst>
                                            <p:cond delay="228"/>
                                          </p:stCondLst>
                                        </p:cTn>
                                        <p:tgtEl>
                                          <p:spTgt spid="55303"/>
                                        </p:tgtEl>
                                        <p:attrNameLst>
                                          <p:attrName>ppt_y</p:attrName>
                                        </p:attrNameLst>
                                      </p:cBhvr>
                                      <p:tavLst>
                                        <p:tav tm="0">
                                          <p:val>
                                            <p:strVal val="#ppt_y-(0.354*#ppt_w-0.172*#ppt_h)"/>
                                          </p:val>
                                        </p:tav>
                                        <p:tav tm="100000">
                                          <p:val>
                                            <p:strVal val="#ppt_y-(0.354*#ppt_w-0.172*#ppt_h)-#ppt_h/2"/>
                                          </p:val>
                                        </p:tav>
                                      </p:tavLst>
                                    </p:anim>
                                    <p:anim calcmode="lin" valueType="num">
                                      <p:cBhvr>
                                        <p:cTn id="29" dur="68" fill="hold">
                                          <p:stCondLst>
                                            <p:cond delay="432"/>
                                          </p:stCondLst>
                                        </p:cTn>
                                        <p:tgtEl>
                                          <p:spTgt spid="55303"/>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50000"/>
                                  </p:iterate>
                                  <p:childTnLst>
                                    <p:set>
                                      <p:cBhvr>
                                        <p:cTn id="33" dur="1" fill="hold">
                                          <p:stCondLst>
                                            <p:cond delay="0"/>
                                          </p:stCondLst>
                                        </p:cTn>
                                        <p:tgtEl>
                                          <p:spTgt spid="55304"/>
                                        </p:tgtEl>
                                        <p:attrNameLst>
                                          <p:attrName>style.visibility</p:attrName>
                                        </p:attrNameLst>
                                      </p:cBhvr>
                                      <p:to>
                                        <p:strVal val="visible"/>
                                      </p:to>
                                    </p:set>
                                    <p:set>
                                      <p:cBhvr>
                                        <p:cTn id="34" dur="228" fill="hold">
                                          <p:stCondLst>
                                            <p:cond delay="0"/>
                                          </p:stCondLst>
                                        </p:cTn>
                                        <p:tgtEl>
                                          <p:spTgt spid="55304"/>
                                        </p:tgtEl>
                                        <p:attrNameLst>
                                          <p:attrName>style.rotation</p:attrName>
                                        </p:attrNameLst>
                                      </p:cBhvr>
                                      <p:to>
                                        <p:strVal val="-45.0"/>
                                      </p:to>
                                    </p:set>
                                    <p:anim calcmode="lin" valueType="num">
                                      <p:cBhvr>
                                        <p:cTn id="35" dur="228" fill="hold">
                                          <p:stCondLst>
                                            <p:cond delay="228"/>
                                          </p:stCondLst>
                                        </p:cTn>
                                        <p:tgtEl>
                                          <p:spTgt spid="55304"/>
                                        </p:tgtEl>
                                        <p:attrNameLst>
                                          <p:attrName>style.rotation</p:attrName>
                                        </p:attrNameLst>
                                      </p:cBhvr>
                                      <p:tavLst>
                                        <p:tav tm="0">
                                          <p:val>
                                            <p:fltVal val="-45"/>
                                          </p:val>
                                        </p:tav>
                                        <p:tav tm="69900">
                                          <p:val>
                                            <p:fltVal val="45"/>
                                          </p:val>
                                        </p:tav>
                                        <p:tav tm="100000">
                                          <p:val>
                                            <p:fltVal val="0"/>
                                          </p:val>
                                        </p:tav>
                                      </p:tavLst>
                                    </p:anim>
                                    <p:anim calcmode="lin" valueType="num">
                                      <p:cBhvr>
                                        <p:cTn id="36" dur="228" fill="hold">
                                          <p:stCondLst>
                                            <p:cond delay="0"/>
                                          </p:stCondLst>
                                        </p:cTn>
                                        <p:tgtEl>
                                          <p:spTgt spid="55304"/>
                                        </p:tgtEl>
                                        <p:attrNameLst>
                                          <p:attrName>ppt_y</p:attrName>
                                        </p:attrNameLst>
                                      </p:cBhvr>
                                      <p:tavLst>
                                        <p:tav tm="0">
                                          <p:val>
                                            <p:strVal val="#ppt_y-1"/>
                                          </p:val>
                                        </p:tav>
                                        <p:tav tm="100000">
                                          <p:val>
                                            <p:strVal val="#ppt_y-(0.354*#ppt_w-0.172*#ppt_h)"/>
                                          </p:val>
                                        </p:tav>
                                      </p:tavLst>
                                    </p:anim>
                                    <p:anim calcmode="lin" valueType="num">
                                      <p:cBhvr>
                                        <p:cTn id="37" dur="78" decel="50000" autoRev="1" fill="hold">
                                          <p:stCondLst>
                                            <p:cond delay="228"/>
                                          </p:stCondLst>
                                        </p:cTn>
                                        <p:tgtEl>
                                          <p:spTgt spid="55304"/>
                                        </p:tgtEl>
                                        <p:attrNameLst>
                                          <p:attrName>ppt_y</p:attrName>
                                        </p:attrNameLst>
                                      </p:cBhvr>
                                      <p:tavLst>
                                        <p:tav tm="0">
                                          <p:val>
                                            <p:strVal val="#ppt_y-(0.354*#ppt_w-0.172*#ppt_h)"/>
                                          </p:val>
                                        </p:tav>
                                        <p:tav tm="100000">
                                          <p:val>
                                            <p:strVal val="#ppt_y-(0.354*#ppt_w-0.172*#ppt_h)-#ppt_h/2"/>
                                          </p:val>
                                        </p:tav>
                                      </p:tavLst>
                                    </p:anim>
                                    <p:anim calcmode="lin" valueType="num">
                                      <p:cBhvr>
                                        <p:cTn id="38" dur="68" fill="hold">
                                          <p:stCondLst>
                                            <p:cond delay="432"/>
                                          </p:stCondLst>
                                        </p:cTn>
                                        <p:tgtEl>
                                          <p:spTgt spid="5530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animBg="1"/>
      <p:bldP spid="55303" grpId="0" animBg="1"/>
      <p:bldP spid="55304" grpId="0" animBg="1"/>
      <p:bldP spid="5530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0"/>
            <a:ext cx="8686800" cy="104775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smtClean="0">
                <a:solidFill>
                  <a:srgbClr val="0000FF"/>
                </a:solidFill>
                <a:latin typeface="Times New Roman" pitchFamily="18" charset="0"/>
                <a:cs typeface="Times New Roman" pitchFamily="18" charset="0"/>
              </a:rPr>
              <a:t>Bài 2: Giải thích ý nghĩa của các tình thái từ in đậm  trong những câu dưới đây:</a:t>
            </a:r>
            <a:r>
              <a:rPr lang="en-US" sz="3200" b="1" dirty="0" smtClean="0">
                <a:solidFill>
                  <a:srgbClr val="0000FF"/>
                </a:solidFill>
                <a:latin typeface="Times New Roman" pitchFamily="18" charset="0"/>
                <a:cs typeface="Times New Roman" pitchFamily="18" charset="0"/>
              </a:rPr>
              <a:t/>
            </a:r>
            <a:br>
              <a:rPr lang="en-US" sz="3200" b="1" dirty="0" smtClean="0">
                <a:solidFill>
                  <a:srgbClr val="0000FF"/>
                </a:solidFill>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TextBox 2"/>
          <p:cNvSpPr txBox="1"/>
          <p:nvPr/>
        </p:nvSpPr>
        <p:spPr>
          <a:xfrm>
            <a:off x="152400" y="895350"/>
            <a:ext cx="8915400" cy="4247317"/>
          </a:xfrm>
          <a:prstGeom prst="rect">
            <a:avLst/>
          </a:prstGeom>
          <a:noFill/>
        </p:spPr>
        <p:txBody>
          <a:bodyPr wrap="square" rtlCol="0">
            <a:spAutoFit/>
          </a:bodyPr>
          <a:lstStyle/>
          <a:p>
            <a:pPr marL="514350" indent="-514350">
              <a:buAutoNum type="alphaLcPeriod"/>
            </a:pPr>
            <a:r>
              <a:rPr lang="en-US" sz="2900" dirty="0">
                <a:solidFill>
                  <a:srgbClr val="0000FF"/>
                </a:solidFill>
                <a:latin typeface="Times New Roman" pitchFamily="18" charset="0"/>
                <a:cs typeface="Times New Roman" pitchFamily="18" charset="0"/>
              </a:rPr>
              <a:t>Bác trai đã khá rồi </a:t>
            </a:r>
            <a:r>
              <a:rPr lang="en-US" sz="2900" b="1" i="1" dirty="0">
                <a:solidFill>
                  <a:srgbClr val="0000FF"/>
                </a:solidFill>
                <a:latin typeface="Times New Roman" pitchFamily="18" charset="0"/>
                <a:cs typeface="Times New Roman" pitchFamily="18" charset="0"/>
              </a:rPr>
              <a:t>chứ</a:t>
            </a:r>
            <a:r>
              <a:rPr lang="en-US" sz="2900" dirty="0">
                <a:solidFill>
                  <a:srgbClr val="0000FF"/>
                </a:solidFill>
                <a:latin typeface="Times New Roman" pitchFamily="18" charset="0"/>
                <a:cs typeface="Times New Roman" pitchFamily="18" charset="0"/>
              </a:rPr>
              <a:t> ?</a:t>
            </a:r>
            <a:r>
              <a:rPr lang="en-US" altLang="en-US" sz="2900" dirty="0">
                <a:solidFill>
                  <a:srgbClr val="FF0000"/>
                </a:solidFill>
                <a:latin typeface="Times New Roman" pitchFamily="18" charset="0"/>
                <a:sym typeface="Wingdings" pitchFamily="2" charset="2"/>
              </a:rPr>
              <a:t> </a:t>
            </a:r>
          </a:p>
          <a:p>
            <a:pPr marL="514350" indent="-514350">
              <a:buFont typeface="Wingdings" pitchFamily="2" charset="2"/>
              <a:buChar char="à"/>
            </a:pPr>
            <a:r>
              <a:rPr lang="en-US" altLang="en-US" sz="2900" dirty="0">
                <a:solidFill>
                  <a:srgbClr val="FF0000"/>
                </a:solidFill>
                <a:latin typeface="Times New Roman" pitchFamily="18" charset="0"/>
                <a:sym typeface="Wingdings" pitchFamily="2" charset="2"/>
              </a:rPr>
              <a:t>chứ: Nghi vấn, d</a:t>
            </a:r>
            <a:r>
              <a:rPr lang="vi-VN" altLang="en-US" sz="2900" dirty="0">
                <a:solidFill>
                  <a:srgbClr val="FF0000"/>
                </a:solidFill>
                <a:latin typeface="Times New Roman" pitchFamily="18" charset="0"/>
              </a:rPr>
              <a:t>ùng </a:t>
            </a:r>
            <a:r>
              <a:rPr lang="en-US" altLang="en-US" sz="2900" dirty="0">
                <a:solidFill>
                  <a:srgbClr val="FF0000"/>
                </a:solidFill>
                <a:latin typeface="Times New Roman" pitchFamily="18" charset="0"/>
              </a:rPr>
              <a:t>trong trường hợp điều muốn hỏi đã ít nhiều khẳng định</a:t>
            </a:r>
          </a:p>
          <a:p>
            <a:pPr marL="514350" indent="-514350">
              <a:buNone/>
            </a:pPr>
            <a:r>
              <a:rPr lang="en-US" sz="2900" dirty="0">
                <a:solidFill>
                  <a:srgbClr val="0000FF"/>
                </a:solidFill>
                <a:latin typeface="Times New Roman" pitchFamily="18" charset="0"/>
                <a:cs typeface="Times New Roman" pitchFamily="18" charset="0"/>
              </a:rPr>
              <a:t>b. Con chó là của cháu nó mua đấy </a:t>
            </a:r>
            <a:r>
              <a:rPr lang="en-US" sz="2900" b="1" i="1" dirty="0">
                <a:solidFill>
                  <a:srgbClr val="0000FF"/>
                </a:solidFill>
                <a:latin typeface="Times New Roman" pitchFamily="18" charset="0"/>
                <a:cs typeface="Times New Roman" pitchFamily="18" charset="0"/>
              </a:rPr>
              <a:t>chứ</a:t>
            </a:r>
            <a:r>
              <a:rPr lang="en-US" sz="2900" b="1" dirty="0">
                <a:solidFill>
                  <a:srgbClr val="0000FF"/>
                </a:solidFill>
                <a:latin typeface="Times New Roman" pitchFamily="18" charset="0"/>
                <a:cs typeface="Times New Roman" pitchFamily="18" charset="0"/>
              </a:rPr>
              <a:t> </a:t>
            </a:r>
            <a:r>
              <a:rPr lang="en-US" sz="2900" dirty="0">
                <a:solidFill>
                  <a:srgbClr val="0000FF"/>
                </a:solidFill>
                <a:latin typeface="Times New Roman" pitchFamily="18" charset="0"/>
                <a:cs typeface="Times New Roman" pitchFamily="18" charset="0"/>
              </a:rPr>
              <a:t>!...</a:t>
            </a:r>
            <a:r>
              <a:rPr lang="en-US" altLang="en-US" sz="2900" dirty="0">
                <a:solidFill>
                  <a:srgbClr val="0000FF"/>
                </a:solidFill>
                <a:latin typeface="Times New Roman" pitchFamily="18" charset="0"/>
                <a:sym typeface="Wingdings" pitchFamily="2" charset="2"/>
              </a:rPr>
              <a:t> </a:t>
            </a:r>
          </a:p>
          <a:p>
            <a:pPr marL="514350" indent="-514350">
              <a:buNone/>
            </a:pPr>
            <a:r>
              <a:rPr lang="en-US" altLang="en-US" sz="2900" dirty="0">
                <a:solidFill>
                  <a:srgbClr val="FF0000"/>
                </a:solidFill>
                <a:latin typeface="Times New Roman" pitchFamily="18" charset="0"/>
                <a:sym typeface="Wingdings" pitchFamily="2" charset="2"/>
              </a:rPr>
              <a:t>chứ: nhấn mạnh điều vừa khẳng định, cho là không thể khác được</a:t>
            </a:r>
          </a:p>
          <a:p>
            <a:pPr marL="514350" indent="-514350">
              <a:buNone/>
            </a:pPr>
            <a:r>
              <a:rPr lang="en-US" sz="2900" dirty="0">
                <a:solidFill>
                  <a:srgbClr val="0000FF"/>
                </a:solidFill>
                <a:latin typeface="Times New Roman" pitchFamily="18" charset="0"/>
                <a:cs typeface="Times New Roman" pitchFamily="18" charset="0"/>
              </a:rPr>
              <a:t>c. Con người đáng kính ấy bây giờ cũng theo gót Binh Tư để có ăn </a:t>
            </a:r>
            <a:r>
              <a:rPr lang="en-US" sz="2900" b="1" i="1" dirty="0">
                <a:solidFill>
                  <a:srgbClr val="0000FF"/>
                </a:solidFill>
                <a:latin typeface="Times New Roman" pitchFamily="18" charset="0"/>
                <a:cs typeface="Times New Roman" pitchFamily="18" charset="0"/>
              </a:rPr>
              <a:t>ư</a:t>
            </a:r>
            <a:r>
              <a:rPr lang="en-US" sz="2900" dirty="0">
                <a:solidFill>
                  <a:srgbClr val="0000FF"/>
                </a:solidFill>
                <a:latin typeface="Times New Roman" pitchFamily="18" charset="0"/>
                <a:cs typeface="Times New Roman" pitchFamily="18" charset="0"/>
              </a:rPr>
              <a:t>?</a:t>
            </a:r>
          </a:p>
          <a:p>
            <a:pPr marL="514350" indent="-514350">
              <a:buNone/>
            </a:pPr>
            <a:r>
              <a:rPr lang="en-US" altLang="en-US" sz="2900" dirty="0">
                <a:solidFill>
                  <a:srgbClr val="FF0000"/>
                </a:solidFill>
                <a:latin typeface="Times New Roman" pitchFamily="18" charset="0"/>
                <a:sym typeface="Wingdings" pitchFamily="2" charset="2"/>
              </a:rPr>
              <a:t> </a:t>
            </a:r>
            <a:r>
              <a:rPr lang="en-US" altLang="en-US" sz="2900" dirty="0">
                <a:solidFill>
                  <a:srgbClr val="FF0000"/>
                </a:solidFill>
                <a:latin typeface="Times New Roman" pitchFamily="18" charset="0"/>
                <a:cs typeface="Times New Roman" pitchFamily="18" charset="0"/>
                <a:sym typeface="Wingdings" pitchFamily="2" charset="2"/>
              </a:rPr>
              <a:t>ư</a:t>
            </a:r>
            <a:r>
              <a:rPr lang="en-US" sz="2900" dirty="0">
                <a:solidFill>
                  <a:srgbClr val="FF0000"/>
                </a:solidFill>
                <a:latin typeface="Times New Roman" pitchFamily="18" charset="0"/>
                <a:cs typeface="Times New Roman" pitchFamily="18" charset="0"/>
              </a:rPr>
              <a:t>: hỏi, với thái độ phân </a:t>
            </a:r>
            <a:r>
              <a:rPr lang="en-US" sz="2900" dirty="0" smtClean="0">
                <a:solidFill>
                  <a:srgbClr val="FF0000"/>
                </a:solidFill>
                <a:latin typeface="Times New Roman" pitchFamily="18" charset="0"/>
                <a:cs typeface="Times New Roman" pitchFamily="18" charset="0"/>
              </a:rPr>
              <a:t>vân</a:t>
            </a:r>
            <a:endParaRPr lang="en-US" sz="29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819716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3350"/>
            <a:ext cx="8991600" cy="5010150"/>
          </a:xfrm>
        </p:spPr>
        <p:txBody>
          <a:bodyPr>
            <a:noAutofit/>
          </a:bodyPr>
          <a:lstStyle/>
          <a:p>
            <a:pPr>
              <a:buNone/>
            </a:pPr>
            <a:r>
              <a:rPr lang="en-US" dirty="0">
                <a:solidFill>
                  <a:srgbClr val="0000FF"/>
                </a:solidFill>
                <a:latin typeface="Times New Roman" pitchFamily="18" charset="0"/>
                <a:cs typeface="Times New Roman" pitchFamily="18" charset="0"/>
              </a:rPr>
              <a:t>d. Sao </a:t>
            </a:r>
            <a:r>
              <a:rPr lang="en-US" dirty="0" err="1">
                <a:solidFill>
                  <a:srgbClr val="0000FF"/>
                </a:solidFill>
                <a:latin typeface="Times New Roman" pitchFamily="18" charset="0"/>
                <a:cs typeface="Times New Roman" pitchFamily="18" charset="0"/>
              </a:rPr>
              <a:t>bố</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mãi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không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về</a:t>
            </a:r>
            <a:r>
              <a:rPr lang="en-US"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nhỉ</a:t>
            </a:r>
            <a:r>
              <a:rPr lang="en-US" dirty="0">
                <a:solidFill>
                  <a:srgbClr val="0000FF"/>
                </a:solidFill>
                <a:latin typeface="Times New Roman" pitchFamily="18" charset="0"/>
                <a:cs typeface="Times New Roman" pitchFamily="18" charset="0"/>
              </a:rPr>
              <a:t>?</a:t>
            </a:r>
          </a:p>
          <a:p>
            <a:pPr>
              <a:buNone/>
            </a:pPr>
            <a:r>
              <a:rPr lang="en-US" altLang="en-US" dirty="0">
                <a:solidFill>
                  <a:srgbClr val="FF0000"/>
                </a:solidFill>
                <a:latin typeface="Times New Roman" pitchFamily="18" charset="0"/>
                <a:sym typeface="Wingdings" pitchFamily="2" charset="2"/>
              </a:rPr>
              <a:t></a:t>
            </a:r>
            <a:r>
              <a:rPr lang="en-US" altLang="en-US" dirty="0" err="1">
                <a:solidFill>
                  <a:srgbClr val="FF0000"/>
                </a:solidFill>
                <a:latin typeface="Times New Roman" pitchFamily="18" charset="0"/>
                <a:sym typeface="Wingdings" pitchFamily="2" charset="2"/>
              </a:rPr>
              <a:t>Nhỉ</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thái</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độ</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thân</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mật</a:t>
            </a:r>
            <a:endParaRPr lang="en-US" dirty="0">
              <a:solidFill>
                <a:srgbClr val="0000FF"/>
              </a:solidFill>
              <a:latin typeface="Times New Roman" pitchFamily="18" charset="0"/>
              <a:cs typeface="Times New Roman" pitchFamily="18" charset="0"/>
            </a:endParaRPr>
          </a:p>
          <a:p>
            <a:pPr>
              <a:buNone/>
            </a:pPr>
            <a:r>
              <a:rPr lang="en-US" dirty="0">
                <a:solidFill>
                  <a:srgbClr val="0000FF"/>
                </a:solidFill>
                <a:latin typeface="Times New Roman" pitchFamily="18" charset="0"/>
                <a:cs typeface="Times New Roman" pitchFamily="18" charset="0"/>
              </a:rPr>
              <a:t>e. </a:t>
            </a:r>
            <a:r>
              <a:rPr lang="en-US" dirty="0" err="1">
                <a:solidFill>
                  <a:srgbClr val="0000FF"/>
                </a:solidFill>
                <a:latin typeface="Times New Roman" pitchFamily="18" charset="0"/>
                <a:cs typeface="Times New Roman" pitchFamily="18" charset="0"/>
              </a:rPr>
              <a:t>Về</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trường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mới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em</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cố</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gắng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học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tập</a:t>
            </a:r>
            <a:r>
              <a:rPr lang="en-US"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nhé</a:t>
            </a:r>
            <a:r>
              <a:rPr lang="en-US" dirty="0">
                <a:solidFill>
                  <a:srgbClr val="0000FF"/>
                </a:solidFill>
                <a:latin typeface="Times New Roman" pitchFamily="18" charset="0"/>
                <a:cs typeface="Times New Roman" pitchFamily="18" charset="0"/>
              </a:rPr>
              <a:t>!</a:t>
            </a:r>
          </a:p>
          <a:p>
            <a:pPr>
              <a:buNone/>
            </a:pPr>
            <a:r>
              <a:rPr lang="en-US" altLang="en-US" dirty="0">
                <a:solidFill>
                  <a:srgbClr val="FF0000"/>
                </a:solidFill>
                <a:latin typeface="Times New Roman" pitchFamily="18" charset="0"/>
                <a:sym typeface="Wingdings" pitchFamily="2" charset="2"/>
              </a:rPr>
              <a:t></a:t>
            </a:r>
            <a:r>
              <a:rPr lang="en-US" altLang="en-US" dirty="0" err="1">
                <a:solidFill>
                  <a:srgbClr val="FF0000"/>
                </a:solidFill>
                <a:latin typeface="Times New Roman" pitchFamily="18" charset="0"/>
                <a:sym typeface="Wingdings" pitchFamily="2" charset="2"/>
              </a:rPr>
              <a:t>nhé</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dặn</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dò</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thái</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độ</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thân</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mật</a:t>
            </a:r>
            <a:endParaRPr lang="en-US" dirty="0">
              <a:solidFill>
                <a:srgbClr val="0000FF"/>
              </a:solidFill>
              <a:latin typeface="Times New Roman" pitchFamily="18" charset="0"/>
              <a:cs typeface="Times New Roman" pitchFamily="18" charset="0"/>
            </a:endParaRPr>
          </a:p>
          <a:p>
            <a:pPr>
              <a:buNone/>
            </a:pPr>
            <a:r>
              <a:rPr lang="en-US" dirty="0">
                <a:solidFill>
                  <a:srgbClr val="0000FF"/>
                </a:solidFill>
                <a:latin typeface="Times New Roman" pitchFamily="18" charset="0"/>
                <a:cs typeface="Times New Roman" pitchFamily="18" charset="0"/>
              </a:rPr>
              <a:t>g. </a:t>
            </a:r>
            <a:r>
              <a:rPr lang="en-US" dirty="0" err="1">
                <a:solidFill>
                  <a:srgbClr val="0000FF"/>
                </a:solidFill>
                <a:latin typeface="Times New Roman" pitchFamily="18" charset="0"/>
                <a:cs typeface="Times New Roman" pitchFamily="18" charset="0"/>
              </a:rPr>
              <a:t>Thôi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thì</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anh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cứ</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chia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ra</a:t>
            </a:r>
            <a:r>
              <a:rPr lang="en-US" dirty="0">
                <a:solidFill>
                  <a:srgbClr val="0000FF"/>
                </a:solidFill>
                <a:latin typeface="Times New Roman" pitchFamily="18" charset="0"/>
                <a:cs typeface="Times New Roman" pitchFamily="18" charset="0"/>
              </a:rPr>
              <a:t> </a:t>
            </a:r>
            <a:r>
              <a:rPr lang="en-US" b="1" i="1" dirty="0" err="1">
                <a:solidFill>
                  <a:srgbClr val="0000FF"/>
                </a:solidFill>
                <a:latin typeface="Times New Roman" pitchFamily="18" charset="0"/>
                <a:cs typeface="Times New Roman" pitchFamily="18" charset="0"/>
              </a:rPr>
              <a:t>vậy</a:t>
            </a:r>
            <a:r>
              <a:rPr lang="en-US" dirty="0">
                <a:solidFill>
                  <a:srgbClr val="0000FF"/>
                </a:solidFill>
                <a:latin typeface="Times New Roman" pitchFamily="18" charset="0"/>
                <a:cs typeface="Times New Roman" pitchFamily="18" charset="0"/>
              </a:rPr>
              <a:t>.</a:t>
            </a:r>
          </a:p>
          <a:p>
            <a:pPr>
              <a:buNone/>
            </a:pPr>
            <a:r>
              <a:rPr lang="en-US" altLang="en-US" dirty="0">
                <a:solidFill>
                  <a:srgbClr val="FF0000"/>
                </a:solidFill>
                <a:latin typeface="Times New Roman" pitchFamily="18" charset="0"/>
                <a:sym typeface="Wingdings" pitchFamily="2" charset="2"/>
              </a:rPr>
              <a:t></a:t>
            </a:r>
            <a:r>
              <a:rPr lang="en-US" altLang="en-US" dirty="0" err="1">
                <a:solidFill>
                  <a:srgbClr val="FF0000"/>
                </a:solidFill>
                <a:latin typeface="Times New Roman" pitchFamily="18" charset="0"/>
                <a:sym typeface="Wingdings" pitchFamily="2" charset="2"/>
              </a:rPr>
              <a:t>vậy</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thái</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độ</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miễn</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cưỡng</a:t>
            </a:r>
            <a:endParaRPr lang="en-US" altLang="en-US" dirty="0">
              <a:solidFill>
                <a:srgbClr val="FF0000"/>
              </a:solidFill>
              <a:latin typeface="Times New Roman" pitchFamily="18" charset="0"/>
              <a:sym typeface="Wingdings" pitchFamily="2" charset="2"/>
            </a:endParaRPr>
          </a:p>
          <a:p>
            <a:pPr>
              <a:buNone/>
            </a:pPr>
            <a:r>
              <a:rPr lang="en-US" dirty="0">
                <a:solidFill>
                  <a:srgbClr val="0000FF"/>
                </a:solidFill>
                <a:latin typeface="Times New Roman" pitchFamily="18" charset="0"/>
                <a:cs typeface="Times New Roman" pitchFamily="18" charset="0"/>
                <a:sym typeface="Wingdings" pitchFamily="2" charset="2"/>
              </a:rPr>
              <a:t>h. </a:t>
            </a:r>
            <a:r>
              <a:rPr lang="en-US" dirty="0" err="1">
                <a:solidFill>
                  <a:srgbClr val="0000FF"/>
                </a:solidFill>
                <a:latin typeface="Times New Roman" pitchFamily="18" charset="0"/>
                <a:cs typeface="Times New Roman" pitchFamily="18" charset="0"/>
                <a:sym typeface="Wingdings" pitchFamily="2" charset="2"/>
              </a:rPr>
              <a:t>Trưa</a:t>
            </a:r>
            <a:r>
              <a:rPr lang="en-US" dirty="0">
                <a:solidFill>
                  <a:srgbClr val="0000FF"/>
                </a:solidFill>
                <a:latin typeface="Times New Roman" pitchFamily="18" charset="0"/>
                <a:cs typeface="Times New Roman" pitchFamily="18" charset="0"/>
                <a:sym typeface="Wingdings" pitchFamily="2" charset="2"/>
              </a:rPr>
              <a:t> nay </a:t>
            </a:r>
            <a:r>
              <a:rPr lang="en-US" dirty="0" err="1">
                <a:solidFill>
                  <a:srgbClr val="0000FF"/>
                </a:solidFill>
                <a:latin typeface="Times New Roman" pitchFamily="18" charset="0"/>
                <a:cs typeface="Times New Roman" pitchFamily="18" charset="0"/>
                <a:sym typeface="Wingdings" pitchFamily="2" charset="2"/>
              </a:rPr>
              <a:t>các</a:t>
            </a:r>
            <a:r>
              <a:rPr lang="en-US" dirty="0">
                <a:solidFill>
                  <a:srgbClr val="0000FF"/>
                </a:solidFill>
                <a:latin typeface="Times New Roman" pitchFamily="18" charset="0"/>
                <a:cs typeface="Times New Roman" pitchFamily="18" charset="0"/>
                <a:sym typeface="Wingdings" pitchFamily="2" charset="2"/>
              </a:rPr>
              <a:t> </a:t>
            </a:r>
            <a:r>
              <a:rPr lang="en-US" dirty="0" err="1">
                <a:solidFill>
                  <a:srgbClr val="0000FF"/>
                </a:solidFill>
                <a:latin typeface="Times New Roman" pitchFamily="18" charset="0"/>
                <a:cs typeface="Times New Roman" pitchFamily="18" charset="0"/>
                <a:sym typeface="Wingdings" pitchFamily="2" charset="2"/>
              </a:rPr>
              <a:t>em</a:t>
            </a:r>
            <a:r>
              <a:rPr lang="en-US" dirty="0">
                <a:solidFill>
                  <a:srgbClr val="0000FF"/>
                </a:solidFill>
                <a:latin typeface="Times New Roman" pitchFamily="18" charset="0"/>
                <a:cs typeface="Times New Roman" pitchFamily="18" charset="0"/>
                <a:sym typeface="Wingdings" pitchFamily="2" charset="2"/>
              </a:rPr>
              <a:t> </a:t>
            </a:r>
            <a:r>
              <a:rPr lang="en-US" dirty="0" err="1">
                <a:solidFill>
                  <a:srgbClr val="0000FF"/>
                </a:solidFill>
                <a:latin typeface="Times New Roman" pitchFamily="18" charset="0"/>
                <a:cs typeface="Times New Roman" pitchFamily="18" charset="0"/>
                <a:sym typeface="Wingdings" pitchFamily="2" charset="2"/>
              </a:rPr>
              <a:t>còn</a:t>
            </a:r>
            <a:r>
              <a:rPr lang="en-US" dirty="0">
                <a:solidFill>
                  <a:srgbClr val="0000FF"/>
                </a:solidFill>
                <a:latin typeface="Times New Roman" pitchFamily="18" charset="0"/>
                <a:cs typeface="Times New Roman" pitchFamily="18" charset="0"/>
                <a:sym typeface="Wingdings" pitchFamily="2" charset="2"/>
              </a:rPr>
              <a:t> </a:t>
            </a:r>
            <a:r>
              <a:rPr lang="en-US" dirty="0" err="1">
                <a:solidFill>
                  <a:srgbClr val="0000FF"/>
                </a:solidFill>
                <a:latin typeface="Times New Roman" pitchFamily="18" charset="0"/>
                <a:cs typeface="Times New Roman" pitchFamily="18" charset="0"/>
                <a:sym typeface="Wingdings" pitchFamily="2" charset="2"/>
              </a:rPr>
              <a:t>được</a:t>
            </a:r>
            <a:r>
              <a:rPr lang="en-US" dirty="0">
                <a:solidFill>
                  <a:srgbClr val="0000FF"/>
                </a:solidFill>
                <a:latin typeface="Times New Roman" pitchFamily="18" charset="0"/>
                <a:cs typeface="Times New Roman" pitchFamily="18" charset="0"/>
                <a:sym typeface="Wingdings" pitchFamily="2" charset="2"/>
              </a:rPr>
              <a:t> </a:t>
            </a:r>
            <a:r>
              <a:rPr lang="en-US" dirty="0" err="1">
                <a:solidFill>
                  <a:srgbClr val="0000FF"/>
                </a:solidFill>
                <a:latin typeface="Times New Roman" pitchFamily="18" charset="0"/>
                <a:cs typeface="Times New Roman" pitchFamily="18" charset="0"/>
                <a:sym typeface="Wingdings" pitchFamily="2" charset="2"/>
              </a:rPr>
              <a:t>về</a:t>
            </a:r>
            <a:r>
              <a:rPr lang="en-US" dirty="0">
                <a:solidFill>
                  <a:srgbClr val="0000FF"/>
                </a:solidFill>
                <a:latin typeface="Times New Roman" pitchFamily="18" charset="0"/>
                <a:cs typeface="Times New Roman" pitchFamily="18" charset="0"/>
                <a:sym typeface="Wingdings" pitchFamily="2" charset="2"/>
              </a:rPr>
              <a:t> </a:t>
            </a:r>
            <a:r>
              <a:rPr lang="en-US" dirty="0" err="1">
                <a:solidFill>
                  <a:srgbClr val="0000FF"/>
                </a:solidFill>
                <a:latin typeface="Times New Roman" pitchFamily="18" charset="0"/>
                <a:cs typeface="Times New Roman" pitchFamily="18" charset="0"/>
                <a:sym typeface="Wingdings" pitchFamily="2" charset="2"/>
              </a:rPr>
              <a:t>nhà</a:t>
            </a:r>
            <a:r>
              <a:rPr lang="en-US" dirty="0">
                <a:solidFill>
                  <a:srgbClr val="0000FF"/>
                </a:solidFill>
                <a:latin typeface="Times New Roman" pitchFamily="18" charset="0"/>
                <a:cs typeface="Times New Roman" pitchFamily="18" charset="0"/>
                <a:sym typeface="Wingdings" pitchFamily="2" charset="2"/>
              </a:rPr>
              <a:t> </a:t>
            </a:r>
            <a:r>
              <a:rPr lang="en-US" b="1" i="1" dirty="0" err="1">
                <a:solidFill>
                  <a:srgbClr val="0000FF"/>
                </a:solidFill>
                <a:latin typeface="Times New Roman" pitchFamily="18" charset="0"/>
                <a:cs typeface="Times New Roman" pitchFamily="18" charset="0"/>
                <a:sym typeface="Wingdings" pitchFamily="2" charset="2"/>
              </a:rPr>
              <a:t>cơ</a:t>
            </a:r>
            <a:r>
              <a:rPr lang="en-US" b="1" i="1" dirty="0">
                <a:solidFill>
                  <a:srgbClr val="0000FF"/>
                </a:solidFill>
                <a:latin typeface="Times New Roman" pitchFamily="18" charset="0"/>
                <a:cs typeface="Times New Roman" pitchFamily="18" charset="0"/>
                <a:sym typeface="Wingdings" pitchFamily="2" charset="2"/>
              </a:rPr>
              <a:t> </a:t>
            </a:r>
            <a:r>
              <a:rPr lang="en-US" b="1" i="1" dirty="0" err="1">
                <a:solidFill>
                  <a:srgbClr val="0000FF"/>
                </a:solidFill>
                <a:latin typeface="Times New Roman" pitchFamily="18" charset="0"/>
                <a:cs typeface="Times New Roman" pitchFamily="18" charset="0"/>
                <a:sym typeface="Wingdings" pitchFamily="2" charset="2"/>
              </a:rPr>
              <a:t>mà</a:t>
            </a:r>
            <a:r>
              <a:rPr lang="en-US" dirty="0">
                <a:solidFill>
                  <a:srgbClr val="0000FF"/>
                </a:solidFill>
                <a:latin typeface="Times New Roman" pitchFamily="18" charset="0"/>
                <a:cs typeface="Times New Roman" pitchFamily="18" charset="0"/>
                <a:sym typeface="Wingdings" pitchFamily="2" charset="2"/>
              </a:rPr>
              <a:t>.</a:t>
            </a:r>
          </a:p>
          <a:p>
            <a:pPr>
              <a:buNone/>
            </a:pP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Cơ</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mà</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thái</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độ</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thuyết</a:t>
            </a:r>
            <a:r>
              <a:rPr lang="en-US" altLang="en-US" dirty="0">
                <a:solidFill>
                  <a:srgbClr val="FF0000"/>
                </a:solidFill>
                <a:latin typeface="Times New Roman" pitchFamily="18" charset="0"/>
                <a:sym typeface="Wingdings" pitchFamily="2" charset="2"/>
              </a:rPr>
              <a:t> </a:t>
            </a:r>
            <a:r>
              <a:rPr lang="en-US" altLang="en-US" dirty="0" err="1">
                <a:solidFill>
                  <a:srgbClr val="FF0000"/>
                </a:solidFill>
                <a:latin typeface="Times New Roman" pitchFamily="18" charset="0"/>
                <a:sym typeface="Wingdings" pitchFamily="2" charset="2"/>
              </a:rPr>
              <a:t>phục</a:t>
            </a:r>
            <a:r>
              <a:rPr lang="en-US" altLang="en-US" dirty="0">
                <a:solidFill>
                  <a:srgbClr val="FF0000"/>
                </a:solidFill>
                <a:latin typeface="Times New Roman" pitchFamily="18" charset="0"/>
                <a:sym typeface="Wingdings" pitchFamily="2" charset="2"/>
              </a:rPr>
              <a:t>.</a:t>
            </a:r>
            <a:endParaRPr lang="en-US"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78752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ext Box 2"/>
          <p:cNvSpPr txBox="1">
            <a:spLocks noChangeArrowheads="1"/>
          </p:cNvSpPr>
          <p:nvPr/>
        </p:nvSpPr>
        <p:spPr bwMode="auto">
          <a:xfrm>
            <a:off x="76200" y="228422"/>
            <a:ext cx="8991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b="1" dirty="0">
                <a:latin typeface="Times New Roman" pitchFamily="18" charset="0"/>
              </a:rPr>
              <a:t> </a:t>
            </a:r>
            <a:r>
              <a:rPr lang="en-US" sz="3600" b="1" dirty="0" err="1">
                <a:solidFill>
                  <a:srgbClr val="0000FF"/>
                </a:solidFill>
                <a:latin typeface="Times New Roman" pitchFamily="18" charset="0"/>
              </a:rPr>
              <a:t>Bài</a:t>
            </a:r>
            <a:r>
              <a:rPr lang="en-US" sz="3600" b="1" dirty="0">
                <a:solidFill>
                  <a:srgbClr val="0000FF"/>
                </a:solidFill>
                <a:latin typeface="Times New Roman" pitchFamily="18" charset="0"/>
              </a:rPr>
              <a:t> 3: </a:t>
            </a:r>
            <a:r>
              <a:rPr lang="en-US" sz="3600" b="1" dirty="0" err="1">
                <a:solidFill>
                  <a:srgbClr val="0000FF"/>
                </a:solidFill>
                <a:latin typeface="Times New Roman" pitchFamily="18" charset="0"/>
              </a:rPr>
              <a:t>Đặt</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câu</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với</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các</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tình</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thái</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từ</a:t>
            </a:r>
            <a:r>
              <a:rPr lang="en-US" sz="3600" b="1" dirty="0">
                <a:solidFill>
                  <a:srgbClr val="0000FF"/>
                </a:solidFill>
                <a:latin typeface="Times New Roman" pitchFamily="18" charset="0"/>
              </a:rPr>
              <a:t>: </a:t>
            </a:r>
            <a:r>
              <a:rPr lang="en-US" sz="4000" b="1" i="1" dirty="0" err="1">
                <a:solidFill>
                  <a:srgbClr val="0000FF"/>
                </a:solidFill>
                <a:latin typeface="Times New Roman" pitchFamily="18" charset="0"/>
              </a:rPr>
              <a:t>mà</a:t>
            </a:r>
            <a:r>
              <a:rPr lang="en-US" sz="4000" b="1" i="1" dirty="0">
                <a:solidFill>
                  <a:srgbClr val="0000FF"/>
                </a:solidFill>
                <a:latin typeface="Times New Roman" pitchFamily="18" charset="0"/>
              </a:rPr>
              <a:t>, </a:t>
            </a:r>
            <a:r>
              <a:rPr lang="en-US" sz="4000" b="1" i="1" dirty="0" err="1">
                <a:solidFill>
                  <a:srgbClr val="0000FF"/>
                </a:solidFill>
                <a:latin typeface="Times New Roman" pitchFamily="18" charset="0"/>
              </a:rPr>
              <a:t>đấy</a:t>
            </a:r>
            <a:r>
              <a:rPr lang="en-US" sz="4000" b="1" i="1" dirty="0">
                <a:solidFill>
                  <a:srgbClr val="0000FF"/>
                </a:solidFill>
                <a:latin typeface="Times New Roman" pitchFamily="18" charset="0"/>
              </a:rPr>
              <a:t>, </a:t>
            </a:r>
            <a:r>
              <a:rPr lang="en-US" sz="4000" b="1" i="1" dirty="0" err="1">
                <a:solidFill>
                  <a:srgbClr val="0000FF"/>
                </a:solidFill>
                <a:latin typeface="Times New Roman" pitchFamily="18" charset="0"/>
              </a:rPr>
              <a:t>chứ</a:t>
            </a:r>
            <a:r>
              <a:rPr lang="en-US" sz="4000" b="1" i="1" dirty="0">
                <a:solidFill>
                  <a:srgbClr val="0000FF"/>
                </a:solidFill>
                <a:latin typeface="Times New Roman" pitchFamily="18" charset="0"/>
              </a:rPr>
              <a:t> </a:t>
            </a:r>
            <a:r>
              <a:rPr lang="en-US" sz="4000" b="1" i="1" dirty="0" err="1">
                <a:solidFill>
                  <a:srgbClr val="0000FF"/>
                </a:solidFill>
                <a:latin typeface="Times New Roman" pitchFamily="18" charset="0"/>
              </a:rPr>
              <a:t>lị</a:t>
            </a:r>
            <a:r>
              <a:rPr lang="en-US" sz="4000" b="1" i="1" dirty="0">
                <a:solidFill>
                  <a:srgbClr val="0000FF"/>
                </a:solidFill>
                <a:latin typeface="Times New Roman" pitchFamily="18" charset="0"/>
              </a:rPr>
              <a:t>, </a:t>
            </a:r>
            <a:r>
              <a:rPr lang="en-US" sz="4000" b="1" i="1" dirty="0" err="1">
                <a:solidFill>
                  <a:srgbClr val="0000FF"/>
                </a:solidFill>
                <a:latin typeface="Times New Roman" pitchFamily="18" charset="0"/>
              </a:rPr>
              <a:t>thôi</a:t>
            </a:r>
            <a:r>
              <a:rPr lang="en-US" sz="4000" b="1" i="1" dirty="0">
                <a:solidFill>
                  <a:srgbClr val="0000FF"/>
                </a:solidFill>
                <a:latin typeface="Times New Roman" pitchFamily="18" charset="0"/>
              </a:rPr>
              <a:t>, </a:t>
            </a:r>
            <a:r>
              <a:rPr lang="en-US" sz="4000" b="1" i="1" dirty="0" err="1">
                <a:solidFill>
                  <a:srgbClr val="0000FF"/>
                </a:solidFill>
                <a:latin typeface="Times New Roman" pitchFamily="18" charset="0"/>
              </a:rPr>
              <a:t>cơ</a:t>
            </a:r>
            <a:r>
              <a:rPr lang="en-US" sz="4000" b="1" i="1" dirty="0">
                <a:solidFill>
                  <a:srgbClr val="0000FF"/>
                </a:solidFill>
                <a:latin typeface="Times New Roman" pitchFamily="18" charset="0"/>
              </a:rPr>
              <a:t>, </a:t>
            </a:r>
            <a:r>
              <a:rPr lang="en-US" sz="4000" b="1" i="1" dirty="0" err="1">
                <a:solidFill>
                  <a:srgbClr val="0000FF"/>
                </a:solidFill>
                <a:latin typeface="Times New Roman" pitchFamily="18" charset="0"/>
              </a:rPr>
              <a:t>vậy</a:t>
            </a:r>
            <a:r>
              <a:rPr lang="en-US" sz="4000" b="1" i="1" dirty="0">
                <a:solidFill>
                  <a:srgbClr val="0000FF"/>
                </a:solidFill>
                <a:latin typeface="Times New Roman" pitchFamily="18" charset="0"/>
              </a:rPr>
              <a:t>.</a:t>
            </a:r>
            <a:endParaRPr lang="en-US" sz="4000" b="1" dirty="0">
              <a:solidFill>
                <a:srgbClr val="0000FF"/>
              </a:solidFill>
              <a:latin typeface="Times New Roman" pitchFamily="18" charset="0"/>
            </a:endParaRPr>
          </a:p>
        </p:txBody>
      </p:sp>
      <p:sp>
        <p:nvSpPr>
          <p:cNvPr id="245763" name="Text Box 3"/>
          <p:cNvSpPr txBox="1">
            <a:spLocks noChangeArrowheads="1"/>
          </p:cNvSpPr>
          <p:nvPr/>
        </p:nvSpPr>
        <p:spPr bwMode="auto">
          <a:xfrm>
            <a:off x="152400" y="1809750"/>
            <a:ext cx="8763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Tx/>
              <a:buChar char="-"/>
            </a:pPr>
            <a:r>
              <a:rPr lang="en-US" sz="3600" dirty="0">
                <a:latin typeface="Times New Roman" pitchFamily="18" charset="0"/>
              </a:rPr>
              <a:t> </a:t>
            </a:r>
            <a:r>
              <a:rPr lang="en-US" sz="3600" dirty="0" err="1">
                <a:latin typeface="Times New Roman" pitchFamily="18" charset="0"/>
              </a:rPr>
              <a:t>Điều</a:t>
            </a:r>
            <a:r>
              <a:rPr lang="en-US" sz="3600" dirty="0">
                <a:latin typeface="Times New Roman" pitchFamily="18" charset="0"/>
              </a:rPr>
              <a:t> </a:t>
            </a:r>
            <a:r>
              <a:rPr lang="en-US" sz="3600" dirty="0" err="1">
                <a:latin typeface="Times New Roman" pitchFamily="18" charset="0"/>
              </a:rPr>
              <a:t>ấy</a:t>
            </a:r>
            <a:r>
              <a:rPr lang="en-US" sz="3600" dirty="0">
                <a:latin typeface="Times New Roman" pitchFamily="18" charset="0"/>
              </a:rPr>
              <a:t> </a:t>
            </a:r>
            <a:r>
              <a:rPr lang="en-US" sz="3600" dirty="0" err="1">
                <a:latin typeface="Times New Roman" pitchFamily="18" charset="0"/>
              </a:rPr>
              <a:t>tôi</a:t>
            </a:r>
            <a:r>
              <a:rPr lang="en-US" sz="3600" dirty="0">
                <a:latin typeface="Times New Roman" pitchFamily="18" charset="0"/>
              </a:rPr>
              <a:t> </a:t>
            </a:r>
            <a:r>
              <a:rPr lang="en-US" sz="3600" dirty="0" err="1">
                <a:latin typeface="Times New Roman" pitchFamily="18" charset="0"/>
              </a:rPr>
              <a:t>đã</a:t>
            </a:r>
            <a:r>
              <a:rPr lang="en-US" sz="3600" dirty="0">
                <a:latin typeface="Times New Roman" pitchFamily="18" charset="0"/>
              </a:rPr>
              <a:t> </a:t>
            </a:r>
            <a:r>
              <a:rPr lang="en-US" sz="3600" dirty="0" err="1">
                <a:latin typeface="Times New Roman" pitchFamily="18" charset="0"/>
              </a:rPr>
              <a:t>biết</a:t>
            </a:r>
            <a:r>
              <a:rPr lang="en-US" sz="3600" dirty="0">
                <a:latin typeface="Times New Roman" pitchFamily="18" charset="0"/>
              </a:rPr>
              <a:t> </a:t>
            </a:r>
            <a:r>
              <a:rPr lang="en-US" sz="3600" dirty="0" err="1">
                <a:latin typeface="Times New Roman" pitchFamily="18" charset="0"/>
              </a:rPr>
              <a:t>trước</a:t>
            </a:r>
            <a:r>
              <a:rPr lang="en-US" sz="3600" dirty="0">
                <a:latin typeface="Times New Roman" pitchFamily="18" charset="0"/>
              </a:rPr>
              <a:t> </a:t>
            </a:r>
            <a:r>
              <a:rPr lang="en-US" sz="3600" dirty="0" err="1">
                <a:latin typeface="Times New Roman" pitchFamily="18" charset="0"/>
              </a:rPr>
              <a:t>rồi</a:t>
            </a:r>
            <a:r>
              <a:rPr lang="en-US" sz="3600" dirty="0">
                <a:latin typeface="Times New Roman" pitchFamily="18" charset="0"/>
              </a:rPr>
              <a:t> </a:t>
            </a:r>
            <a:r>
              <a:rPr lang="en-US" sz="3600" b="1" dirty="0" err="1">
                <a:solidFill>
                  <a:srgbClr val="FF0000"/>
                </a:solidFill>
                <a:latin typeface="Times New Roman" pitchFamily="18" charset="0"/>
              </a:rPr>
              <a:t>mà</a:t>
            </a:r>
            <a:r>
              <a:rPr lang="en-US" sz="3600" dirty="0">
                <a:latin typeface="Times New Roman" pitchFamily="18" charset="0"/>
              </a:rPr>
              <a:t>!</a:t>
            </a:r>
          </a:p>
          <a:p>
            <a:pPr>
              <a:buFontTx/>
              <a:buChar char="-"/>
            </a:pPr>
            <a:r>
              <a:rPr lang="en-US" sz="3600" dirty="0">
                <a:latin typeface="Times New Roman" pitchFamily="18" charset="0"/>
              </a:rPr>
              <a:t> Con </a:t>
            </a:r>
            <a:r>
              <a:rPr lang="en-US" sz="3600" dirty="0" err="1">
                <a:latin typeface="Times New Roman" pitchFamily="18" charset="0"/>
              </a:rPr>
              <a:t>phải</a:t>
            </a:r>
            <a:r>
              <a:rPr lang="en-US" sz="3600" dirty="0">
                <a:latin typeface="Times New Roman" pitchFamily="18" charset="0"/>
              </a:rPr>
              <a:t> </a:t>
            </a:r>
            <a:r>
              <a:rPr lang="en-US" sz="3600" dirty="0" err="1">
                <a:latin typeface="Times New Roman" pitchFamily="18" charset="0"/>
              </a:rPr>
              <a:t>mời</a:t>
            </a:r>
            <a:r>
              <a:rPr lang="en-US" sz="3600" dirty="0">
                <a:latin typeface="Times New Roman" pitchFamily="18" charset="0"/>
              </a:rPr>
              <a:t> </a:t>
            </a:r>
            <a:r>
              <a:rPr lang="en-US" sz="3600" dirty="0" err="1">
                <a:latin typeface="Times New Roman" pitchFamily="18" charset="0"/>
              </a:rPr>
              <a:t>mẹ</a:t>
            </a:r>
            <a:r>
              <a:rPr lang="en-US" sz="3600" dirty="0">
                <a:latin typeface="Times New Roman" pitchFamily="18" charset="0"/>
              </a:rPr>
              <a:t> </a:t>
            </a:r>
            <a:r>
              <a:rPr lang="en-US" sz="3600" dirty="0" err="1">
                <a:latin typeface="Times New Roman" pitchFamily="18" charset="0"/>
              </a:rPr>
              <a:t>xơi</a:t>
            </a:r>
            <a:r>
              <a:rPr lang="en-US" sz="3600" dirty="0">
                <a:latin typeface="Times New Roman" pitchFamily="18" charset="0"/>
              </a:rPr>
              <a:t> </a:t>
            </a:r>
            <a:r>
              <a:rPr lang="en-US" sz="3600" dirty="0" err="1">
                <a:latin typeface="Times New Roman" pitchFamily="18" charset="0"/>
              </a:rPr>
              <a:t>cơm</a:t>
            </a:r>
            <a:r>
              <a:rPr lang="en-US" sz="3600" dirty="0">
                <a:latin typeface="Times New Roman" pitchFamily="18" charset="0"/>
              </a:rPr>
              <a:t> </a:t>
            </a:r>
            <a:r>
              <a:rPr lang="en-US" sz="3600" dirty="0" err="1">
                <a:latin typeface="Times New Roman" pitchFamily="18" charset="0"/>
              </a:rPr>
              <a:t>trước</a:t>
            </a:r>
            <a:r>
              <a:rPr lang="en-US" sz="3600" dirty="0">
                <a:latin typeface="Times New Roman" pitchFamily="18" charset="0"/>
              </a:rPr>
              <a:t> </a:t>
            </a:r>
            <a:r>
              <a:rPr lang="en-US" sz="3600" b="1" dirty="0" err="1">
                <a:solidFill>
                  <a:srgbClr val="FF0000"/>
                </a:solidFill>
                <a:latin typeface="Times New Roman" pitchFamily="18" charset="0"/>
              </a:rPr>
              <a:t>chứ</a:t>
            </a:r>
            <a:r>
              <a:rPr lang="en-US" sz="3600" b="1" dirty="0">
                <a:solidFill>
                  <a:srgbClr val="FF0000"/>
                </a:solidFill>
                <a:latin typeface="Times New Roman" pitchFamily="18" charset="0"/>
              </a:rPr>
              <a:t> </a:t>
            </a:r>
            <a:r>
              <a:rPr lang="en-US" sz="3600" b="1" dirty="0" err="1">
                <a:solidFill>
                  <a:srgbClr val="FF0000"/>
                </a:solidFill>
                <a:latin typeface="Times New Roman" pitchFamily="18" charset="0"/>
              </a:rPr>
              <a:t>lị</a:t>
            </a:r>
            <a:r>
              <a:rPr lang="en-US" sz="3600" dirty="0">
                <a:latin typeface="Times New Roman" pitchFamily="18" charset="0"/>
              </a:rPr>
              <a:t>!</a:t>
            </a:r>
          </a:p>
          <a:p>
            <a:r>
              <a:rPr lang="en-US" sz="3600" dirty="0">
                <a:latin typeface="Times New Roman" pitchFamily="18" charset="0"/>
              </a:rPr>
              <a:t>- </a:t>
            </a:r>
            <a:r>
              <a:rPr lang="en-US" sz="3600" dirty="0" err="1">
                <a:latin typeface="Times New Roman" pitchFamily="18" charset="0"/>
              </a:rPr>
              <a:t>Chúng</a:t>
            </a:r>
            <a:r>
              <a:rPr lang="en-US" sz="3600" dirty="0">
                <a:latin typeface="Times New Roman" pitchFamily="18" charset="0"/>
              </a:rPr>
              <a:t> </a:t>
            </a:r>
            <a:r>
              <a:rPr lang="en-US" sz="3600" dirty="0" err="1">
                <a:latin typeface="Times New Roman" pitchFamily="18" charset="0"/>
              </a:rPr>
              <a:t>ta</a:t>
            </a:r>
            <a:r>
              <a:rPr lang="en-US" sz="3600" dirty="0">
                <a:latin typeface="Times New Roman" pitchFamily="18" charset="0"/>
              </a:rPr>
              <a:t> </a:t>
            </a:r>
            <a:r>
              <a:rPr lang="en-US" sz="3600" dirty="0" err="1">
                <a:latin typeface="Times New Roman" pitchFamily="18" charset="0"/>
              </a:rPr>
              <a:t>hãy</a:t>
            </a:r>
            <a:r>
              <a:rPr lang="en-US" sz="3600" dirty="0">
                <a:latin typeface="Times New Roman" pitchFamily="18" charset="0"/>
              </a:rPr>
              <a:t> </a:t>
            </a:r>
            <a:r>
              <a:rPr lang="en-US" sz="3600" dirty="0" err="1">
                <a:latin typeface="Times New Roman" pitchFamily="18" charset="0"/>
              </a:rPr>
              <a:t>đợi</a:t>
            </a:r>
            <a:r>
              <a:rPr lang="en-US" sz="3600" dirty="0">
                <a:latin typeface="Times New Roman" pitchFamily="18" charset="0"/>
              </a:rPr>
              <a:t> </a:t>
            </a:r>
            <a:r>
              <a:rPr lang="en-US" sz="3600" dirty="0" err="1">
                <a:latin typeface="Times New Roman" pitchFamily="18" charset="0"/>
              </a:rPr>
              <a:t>bạn</a:t>
            </a:r>
            <a:r>
              <a:rPr lang="en-US" sz="3600" dirty="0">
                <a:latin typeface="Times New Roman" pitchFamily="18" charset="0"/>
              </a:rPr>
              <a:t> </a:t>
            </a:r>
            <a:r>
              <a:rPr lang="en-US" sz="3600" dirty="0" err="1">
                <a:latin typeface="Times New Roman" pitchFamily="18" charset="0"/>
              </a:rPr>
              <a:t>ấy</a:t>
            </a:r>
            <a:r>
              <a:rPr lang="en-US" sz="3600" dirty="0">
                <a:latin typeface="Times New Roman" pitchFamily="18" charset="0"/>
              </a:rPr>
              <a:t> </a:t>
            </a:r>
            <a:r>
              <a:rPr lang="en-US" sz="3600" dirty="0" err="1">
                <a:latin typeface="Times New Roman" pitchFamily="18" charset="0"/>
              </a:rPr>
              <a:t>thêm</a:t>
            </a:r>
            <a:r>
              <a:rPr lang="en-US" sz="3600" dirty="0">
                <a:latin typeface="Times New Roman" pitchFamily="18" charset="0"/>
              </a:rPr>
              <a:t> </a:t>
            </a:r>
            <a:r>
              <a:rPr lang="en-US" sz="3600" dirty="0" err="1">
                <a:latin typeface="Times New Roman" pitchFamily="18" charset="0"/>
              </a:rPr>
              <a:t>nửa</a:t>
            </a:r>
            <a:r>
              <a:rPr lang="en-US" sz="3600" dirty="0">
                <a:latin typeface="Times New Roman" pitchFamily="18" charset="0"/>
              </a:rPr>
              <a:t> </a:t>
            </a:r>
            <a:r>
              <a:rPr lang="en-US" sz="3600" dirty="0" err="1">
                <a:latin typeface="Times New Roman" pitchFamily="18" charset="0"/>
              </a:rPr>
              <a:t>tiếng</a:t>
            </a:r>
            <a:r>
              <a:rPr lang="en-US" sz="3600" dirty="0">
                <a:latin typeface="Times New Roman" pitchFamily="18" charset="0"/>
              </a:rPr>
              <a:t> </a:t>
            </a:r>
            <a:r>
              <a:rPr lang="en-US" sz="3600" dirty="0" err="1">
                <a:latin typeface="Times New Roman" pitchFamily="18" charset="0"/>
              </a:rPr>
              <a:t>nữa</a:t>
            </a:r>
            <a:r>
              <a:rPr lang="en-US" sz="3600" dirty="0">
                <a:latin typeface="Times New Roman" pitchFamily="18" charset="0"/>
              </a:rPr>
              <a:t> </a:t>
            </a:r>
            <a:r>
              <a:rPr lang="en-US" sz="3600" b="1" dirty="0" err="1">
                <a:solidFill>
                  <a:srgbClr val="FF0000"/>
                </a:solidFill>
                <a:latin typeface="Times New Roman" pitchFamily="18" charset="0"/>
              </a:rPr>
              <a:t>vậy</a:t>
            </a:r>
            <a:r>
              <a:rPr lang="en-US" sz="3600" dirty="0">
                <a:latin typeface="Times New Roman" pitchFamily="18" charset="0"/>
              </a:rPr>
              <a:t>.</a:t>
            </a:r>
          </a:p>
        </p:txBody>
      </p:sp>
    </p:spTree>
    <p:extLst>
      <p:ext uri="{BB962C8B-B14F-4D97-AF65-F5344CB8AC3E}">
        <p14:creationId xmlns:p14="http://schemas.microsoft.com/office/powerpoint/2010/main" val="1840880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762">
                                            <p:txEl>
                                              <p:pRg st="0" end="0"/>
                                            </p:txEl>
                                          </p:spTgt>
                                        </p:tgtEl>
                                        <p:attrNameLst>
                                          <p:attrName>style.visibility</p:attrName>
                                        </p:attrNameLst>
                                      </p:cBhvr>
                                      <p:to>
                                        <p:strVal val="visible"/>
                                      </p:to>
                                    </p:set>
                                    <p:animEffect transition="in" filter="blinds(horizontal)">
                                      <p:cBhvr>
                                        <p:cTn id="7" dur="250"/>
                                        <p:tgtEl>
                                          <p:spTgt spid="2457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45763">
                                            <p:txEl>
                                              <p:pRg st="0" end="0"/>
                                            </p:txEl>
                                          </p:spTgt>
                                        </p:tgtEl>
                                        <p:attrNameLst>
                                          <p:attrName>style.visibility</p:attrName>
                                        </p:attrNameLst>
                                      </p:cBhvr>
                                      <p:to>
                                        <p:strVal val="visible"/>
                                      </p:to>
                                    </p:set>
                                    <p:animEffect transition="in" filter="diamond(in)">
                                      <p:cBhvr>
                                        <p:cTn id="12" dur="250"/>
                                        <p:tgtEl>
                                          <p:spTgt spid="2457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45763">
                                            <p:txEl>
                                              <p:pRg st="1" end="1"/>
                                            </p:txEl>
                                          </p:spTgt>
                                        </p:tgtEl>
                                        <p:attrNameLst>
                                          <p:attrName>style.visibility</p:attrName>
                                        </p:attrNameLst>
                                      </p:cBhvr>
                                      <p:to>
                                        <p:strVal val="visible"/>
                                      </p:to>
                                    </p:set>
                                    <p:anim calcmode="lin" valueType="num">
                                      <p:cBhvr additive="base">
                                        <p:cTn id="17" dur="250" fill="hold"/>
                                        <p:tgtEl>
                                          <p:spTgt spid="245763">
                                            <p:txEl>
                                              <p:pRg st="1" end="1"/>
                                            </p:txEl>
                                          </p:spTgt>
                                        </p:tgtEl>
                                        <p:attrNameLst>
                                          <p:attrName>ppt_x</p:attrName>
                                        </p:attrNameLst>
                                      </p:cBhvr>
                                      <p:tavLst>
                                        <p:tav tm="0">
                                          <p:val>
                                            <p:strVal val="#ppt_x"/>
                                          </p:val>
                                        </p:tav>
                                        <p:tav tm="100000">
                                          <p:val>
                                            <p:strVal val="#ppt_x"/>
                                          </p:val>
                                        </p:tav>
                                      </p:tavLst>
                                    </p:anim>
                                    <p:anim calcmode="lin" valueType="num">
                                      <p:cBhvr additive="base">
                                        <p:cTn id="18" dur="250" fill="hold"/>
                                        <p:tgtEl>
                                          <p:spTgt spid="2457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245763">
                                            <p:txEl>
                                              <p:pRg st="2" end="2"/>
                                            </p:txEl>
                                          </p:spTgt>
                                        </p:tgtEl>
                                        <p:attrNameLst>
                                          <p:attrName>style.visibility</p:attrName>
                                        </p:attrNameLst>
                                      </p:cBhvr>
                                      <p:to>
                                        <p:strVal val="visible"/>
                                      </p:to>
                                    </p:set>
                                    <p:animEffect transition="in" filter="box(in)">
                                      <p:cBhvr>
                                        <p:cTn id="23" dur="250"/>
                                        <p:tgtEl>
                                          <p:spTgt spid="2457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5979"/>
            <a:ext cx="8686800" cy="917971"/>
          </a:xfrm>
        </p:spPr>
        <p:txBody>
          <a:bodyPr>
            <a:normAutofit fontScale="90000"/>
          </a:bodyPr>
          <a:lstStyle/>
          <a:p>
            <a:pPr algn="l"/>
            <a:r>
              <a:rPr lang="en-US" sz="2800" b="1" u="sng" dirty="0" err="1">
                <a:solidFill>
                  <a:srgbClr val="0000FF"/>
                </a:solidFill>
                <a:latin typeface="Times New Roman" pitchFamily="18" charset="0"/>
                <a:cs typeface="Times New Roman" pitchFamily="18" charset="0"/>
              </a:rPr>
              <a:t>Bài</a:t>
            </a:r>
            <a:r>
              <a:rPr lang="en-US" sz="2800" b="1" u="sng" dirty="0">
                <a:solidFill>
                  <a:srgbClr val="0000FF"/>
                </a:solidFill>
                <a:latin typeface="Times New Roman" pitchFamily="18" charset="0"/>
                <a:cs typeface="Times New Roman" pitchFamily="18" charset="0"/>
              </a:rPr>
              <a:t> 5</a:t>
            </a: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Tìm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tình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từ</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địa</a:t>
            </a:r>
            <a:r>
              <a:rPr lang="en-US" sz="2800" b="1" dirty="0">
                <a:solidFill>
                  <a:srgbClr val="0000FF"/>
                </a:solidFill>
                <a:latin typeface="Times New Roman" pitchFamily="18" charset="0"/>
                <a:cs typeface="Times New Roman" pitchFamily="18" charset="0"/>
              </a:rPr>
              <a:t> </a:t>
            </a:r>
            <a:r>
              <a:rPr lang="en-US" sz="2800" b="1" err="1">
                <a:solidFill>
                  <a:srgbClr val="0000FF"/>
                </a:solidFill>
                <a:latin typeface="Times New Roman" pitchFamily="18" charset="0"/>
                <a:cs typeface="Times New Roman" pitchFamily="18" charset="0"/>
              </a:rPr>
              <a:t>phương</a:t>
            </a:r>
            <a:r>
              <a:rPr lang="en-US" sz="2800" b="1">
                <a:solidFill>
                  <a:srgbClr val="0000FF"/>
                </a:solidFill>
                <a:latin typeface="Times New Roman" pitchFamily="18" charset="0"/>
                <a:cs typeface="Times New Roman" pitchFamily="18" charset="0"/>
              </a:rPr>
              <a:t> em</a:t>
            </a:r>
            <a:r>
              <a:rPr lang="en-US" sz="2800" b="1" dirty="0">
                <a:solidFill>
                  <a:srgbClr val="0000FF"/>
                </a:solidFill>
                <a:latin typeface="Times New Roman" pitchFamily="18" charset="0"/>
                <a:cs typeface="Times New Roman" pitchFamily="18" charset="0"/>
              </a:rPr>
              <a:t/>
            </a:r>
            <a:br>
              <a:rPr lang="en-US" sz="2800" b="1" dirty="0">
                <a:solidFill>
                  <a:srgbClr val="0000FF"/>
                </a:solidFill>
                <a:latin typeface="Times New Roman" pitchFamily="18" charset="0"/>
                <a:cs typeface="Times New Roman" pitchFamily="18" charset="0"/>
              </a:rPr>
            </a:br>
            <a:r>
              <a:rPr lang="en-US" sz="2800" b="1">
                <a:solidFill>
                  <a:srgbClr val="0000FF"/>
                </a:solidFill>
                <a:latin typeface="Times New Roman" pitchFamily="18" charset="0"/>
                <a:cs typeface="Times New Roman" pitchFamily="18" charset="0"/>
              </a:rPr>
              <a:t>hoặc </a:t>
            </a:r>
            <a:r>
              <a:rPr lang="en-US" sz="2800" b="1" dirty="0" err="1">
                <a:solidFill>
                  <a:srgbClr val="0000FF"/>
                </a:solidFill>
                <a:latin typeface="Times New Roman" pitchFamily="18" charset="0"/>
                <a:cs typeface="Times New Roman" pitchFamily="18" charset="0"/>
              </a:rPr>
              <a:t>tiếng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địa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em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biết</a:t>
            </a:r>
            <a:r>
              <a:rPr lang="en-US" sz="2800" b="1" dirty="0">
                <a:solidFill>
                  <a:srgbClr val="0000FF"/>
                </a:solidFill>
                <a:latin typeface="Times New Roman" pitchFamily="18" charset="0"/>
                <a:cs typeface="Times New Roman" pitchFamily="18" charset="0"/>
              </a:rPr>
              <a:t>.</a:t>
            </a:r>
          </a:p>
        </p:txBody>
      </p:sp>
      <p:sp>
        <p:nvSpPr>
          <p:cNvPr id="4" name="Rectangle 12"/>
          <p:cNvSpPr>
            <a:spLocks noChangeArrowheads="1"/>
          </p:cNvSpPr>
          <p:nvPr/>
        </p:nvSpPr>
        <p:spPr bwMode="auto">
          <a:xfrm>
            <a:off x="1524000" y="1015484"/>
            <a:ext cx="5943600" cy="3120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1" hangingPunct="1"/>
            <a:r>
              <a:rPr lang="en-US" altLang="en-US" sz="2400" b="1" u="none">
                <a:latin typeface="Times New Roman" pitchFamily="18" charset="0"/>
                <a:cs typeface="Times New Roman" pitchFamily="18" charset="0"/>
              </a:rPr>
              <a:t>Ví dụ:</a:t>
            </a:r>
          </a:p>
          <a:p>
            <a:pPr eaLnBrk="1" hangingPunct="1"/>
            <a:r>
              <a:rPr lang="en-US" altLang="en-US" sz="2400" b="1" u="none">
                <a:latin typeface="Times New Roman" pitchFamily="18" charset="0"/>
                <a:cs typeface="Times New Roman" pitchFamily="18" charset="0"/>
              </a:rPr>
              <a:t>Một số tình thái từ địa phương Nam bộ</a:t>
            </a:r>
            <a:r>
              <a:rPr lang="vi-VN" altLang="en-US" sz="2400" b="1" u="none">
                <a:latin typeface="Times New Roman" pitchFamily="18" charset="0"/>
                <a:cs typeface="Times New Roman" pitchFamily="18" charset="0"/>
              </a:rPr>
              <a:t>:</a:t>
            </a:r>
            <a:endParaRPr lang="en-US" altLang="en-US" sz="2400" b="1" u="none">
              <a:latin typeface="Times New Roman" pitchFamily="18" charset="0"/>
              <a:cs typeface="Times New Roman" pitchFamily="18" charset="0"/>
            </a:endParaRPr>
          </a:p>
          <a:p>
            <a:r>
              <a:rPr lang="en-US" altLang="en-US" sz="2400" u="none">
                <a:latin typeface="Times New Roman" pitchFamily="18" charset="0"/>
                <a:cs typeface="Times New Roman" pitchFamily="18" charset="0"/>
              </a:rPr>
              <a:t>   + Chiếc váy này đẹp quá </a:t>
            </a:r>
            <a:r>
              <a:rPr lang="en-US" altLang="en-US" sz="2400" b="1" u="none">
                <a:solidFill>
                  <a:srgbClr val="FF0000"/>
                </a:solidFill>
                <a:latin typeface="Times New Roman" pitchFamily="18" charset="0"/>
                <a:cs typeface="Times New Roman" pitchFamily="18" charset="0"/>
              </a:rPr>
              <a:t>ha</a:t>
            </a:r>
            <a:r>
              <a:rPr lang="en-US" altLang="en-US" sz="2400">
                <a:latin typeface="Times New Roman" pitchFamily="18" charset="0"/>
                <a:cs typeface="Times New Roman" pitchFamily="18" charset="0"/>
              </a:rPr>
              <a:t>? (hả)</a:t>
            </a:r>
            <a:endParaRPr lang="en-US" altLang="en-US" sz="2400" u="none">
              <a:latin typeface="Times New Roman" pitchFamily="18" charset="0"/>
              <a:cs typeface="Times New Roman" pitchFamily="18" charset="0"/>
            </a:endParaRPr>
          </a:p>
          <a:p>
            <a:pPr eaLnBrk="1" hangingPunct="1"/>
            <a:r>
              <a:rPr lang="en-US" altLang="en-US" sz="2400" u="none">
                <a:latin typeface="Times New Roman" pitchFamily="18" charset="0"/>
                <a:cs typeface="Times New Roman" pitchFamily="18" charset="0"/>
              </a:rPr>
              <a:t>   + Em ở nhà một mình </a:t>
            </a:r>
            <a:r>
              <a:rPr lang="en-US" altLang="en-US" sz="2400" b="1" u="none">
                <a:solidFill>
                  <a:srgbClr val="FF0000"/>
                </a:solidFill>
                <a:latin typeface="Times New Roman" pitchFamily="18" charset="0"/>
                <a:cs typeface="Times New Roman" pitchFamily="18" charset="0"/>
              </a:rPr>
              <a:t>nghen/heng</a:t>
            </a:r>
            <a:r>
              <a:rPr lang="en-US" altLang="en-US" sz="2400" u="none">
                <a:latin typeface="Times New Roman" pitchFamily="18" charset="0"/>
                <a:cs typeface="Times New Roman" pitchFamily="18" charset="0"/>
              </a:rPr>
              <a:t>! (nhé)</a:t>
            </a:r>
          </a:p>
          <a:p>
            <a:pPr eaLnBrk="1" hangingPunct="1"/>
            <a:r>
              <a:rPr lang="en-US" altLang="en-US" sz="2400" u="none">
                <a:latin typeface="Times New Roman" pitchFamily="18" charset="0"/>
                <a:cs typeface="Times New Roman" pitchFamily="18" charset="0"/>
              </a:rPr>
              <a:t>   + Lạnh quá chú Năm </a:t>
            </a:r>
            <a:r>
              <a:rPr lang="en-US" altLang="en-US" sz="2400" b="1" u="none">
                <a:solidFill>
                  <a:srgbClr val="FF0000"/>
                </a:solidFill>
                <a:latin typeface="Times New Roman" pitchFamily="18" charset="0"/>
                <a:cs typeface="Times New Roman" pitchFamily="18" charset="0"/>
              </a:rPr>
              <a:t>há</a:t>
            </a:r>
            <a:r>
              <a:rPr lang="en-US" altLang="en-US" sz="2400" u="none">
                <a:latin typeface="Times New Roman" pitchFamily="18" charset="0"/>
                <a:cs typeface="Times New Roman" pitchFamily="18" charset="0"/>
              </a:rPr>
              <a:t>! (nhỉ)</a:t>
            </a:r>
          </a:p>
          <a:p>
            <a:pPr eaLnBrk="1" hangingPunct="1"/>
            <a:r>
              <a:rPr lang="en-US" altLang="en-US" sz="2400" u="none">
                <a:latin typeface="Times New Roman" pitchFamily="18" charset="0"/>
                <a:cs typeface="Times New Roman" pitchFamily="18" charset="0"/>
              </a:rPr>
              <a:t>   + Má hứa với con rồi </a:t>
            </a:r>
            <a:r>
              <a:rPr lang="en-US" altLang="en-US" sz="2400" b="1" u="none">
                <a:solidFill>
                  <a:srgbClr val="FF0000"/>
                </a:solidFill>
                <a:latin typeface="Times New Roman" pitchFamily="18" charset="0"/>
                <a:cs typeface="Times New Roman" pitchFamily="18" charset="0"/>
              </a:rPr>
              <a:t>mừ</a:t>
            </a:r>
            <a:r>
              <a:rPr lang="en-US" altLang="en-US" sz="2400" u="none">
                <a:latin typeface="Times New Roman" pitchFamily="18" charset="0"/>
                <a:cs typeface="Times New Roman" pitchFamily="18" charset="0"/>
              </a:rPr>
              <a:t>! (mà)</a:t>
            </a:r>
          </a:p>
          <a:p>
            <a:pPr eaLnBrk="1" hangingPunct="1"/>
            <a:r>
              <a:rPr lang="en-US" altLang="en-US" sz="2400" u="none">
                <a:latin typeface="Times New Roman" pitchFamily="18" charset="0"/>
                <a:cs typeface="Times New Roman" pitchFamily="18" charset="0"/>
              </a:rPr>
              <a:t>   + Bữa nay coi bộ bà khó tính dữ </a:t>
            </a:r>
            <a:r>
              <a:rPr lang="en-US" altLang="en-US" sz="2400" b="1" u="none">
                <a:solidFill>
                  <a:srgbClr val="FF0000"/>
                </a:solidFill>
                <a:latin typeface="Times New Roman" pitchFamily="18" charset="0"/>
                <a:cs typeface="Times New Roman" pitchFamily="18" charset="0"/>
              </a:rPr>
              <a:t>đa</a:t>
            </a:r>
            <a:r>
              <a:rPr lang="en-US" altLang="en-US" sz="2400" u="none">
                <a:latin typeface="Times New Roman" pitchFamily="18" charset="0"/>
                <a:cs typeface="Times New Roman" pitchFamily="18" charset="0"/>
              </a:rPr>
              <a:t>.(nha)</a:t>
            </a:r>
            <a:endParaRPr lang="vi-VN" altLang="en-US" sz="2400" u="none">
              <a:latin typeface="Times New Roman" pitchFamily="18" charset="0"/>
              <a:cs typeface="Times New Roman" pitchFamily="18" charset="0"/>
            </a:endParaRPr>
          </a:p>
          <a:p>
            <a:pPr>
              <a:spcBef>
                <a:spcPct val="20000"/>
              </a:spcBef>
            </a:pPr>
            <a:r>
              <a:rPr lang="vi-VN" altLang="en-US" sz="2400" u="none">
                <a:latin typeface="Times New Roman" pitchFamily="18" charset="0"/>
                <a:cs typeface="Times New Roman" pitchFamily="18" charset="0"/>
              </a:rPr>
              <a:t>   +</a:t>
            </a:r>
            <a:r>
              <a:rPr lang="en-US" altLang="en-US" sz="2400" u="none">
                <a:latin typeface="Times New Roman" pitchFamily="18" charset="0"/>
                <a:cs typeface="Times New Roman" pitchFamily="18" charset="0"/>
              </a:rPr>
              <a:t> </a:t>
            </a:r>
            <a:r>
              <a:rPr lang="vi-VN" altLang="en-US" sz="2400" u="none">
                <a:latin typeface="Times New Roman" pitchFamily="18" charset="0"/>
                <a:cs typeface="Times New Roman" pitchFamily="18" charset="0"/>
              </a:rPr>
              <a:t>Ở đây vui quá </a:t>
            </a:r>
            <a:r>
              <a:rPr lang="vi-VN" altLang="en-US" sz="2400" b="1" u="none">
                <a:solidFill>
                  <a:srgbClr val="FF0000"/>
                </a:solidFill>
                <a:latin typeface="Times New Roman" pitchFamily="18" charset="0"/>
                <a:cs typeface="Times New Roman" pitchFamily="18" charset="0"/>
              </a:rPr>
              <a:t>hén</a:t>
            </a:r>
            <a:r>
              <a:rPr lang="vi-VN" altLang="en-US" sz="2400" u="none">
                <a:latin typeface="Times New Roman" pitchFamily="18" charset="0"/>
                <a:cs typeface="Times New Roman" pitchFamily="18" charset="0"/>
              </a:rPr>
              <a:t>!</a:t>
            </a:r>
            <a:r>
              <a:rPr lang="en-US" altLang="en-US" sz="2400" u="none">
                <a:latin typeface="Times New Roman" pitchFamily="18" charset="0"/>
                <a:cs typeface="Times New Roman" pitchFamily="18" charset="0"/>
              </a:rPr>
              <a:t> (nhỉ)</a:t>
            </a:r>
            <a:r>
              <a:rPr lang="vi-VN" altLang="en-US" sz="2400" u="none">
                <a:latin typeface="Times New Roman" pitchFamily="18" charset="0"/>
                <a:cs typeface="Times New Roman" pitchFamily="18" charset="0"/>
              </a:rPr>
              <a:t> </a:t>
            </a:r>
            <a:endParaRPr lang="en-US" altLang="en-US" sz="2400" u="none">
              <a:latin typeface="Times New Roman" pitchFamily="18" charset="0"/>
              <a:cs typeface="Times New Roman" pitchFamily="18" charset="0"/>
            </a:endParaRPr>
          </a:p>
        </p:txBody>
      </p:sp>
    </p:spTree>
    <p:extLst>
      <p:ext uri="{BB962C8B-B14F-4D97-AF65-F5344CB8AC3E}">
        <p14:creationId xmlns:p14="http://schemas.microsoft.com/office/powerpoint/2010/main" val="249449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176" y="230"/>
            <a:ext cx="91408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r>
              <a:rPr lang="en-US" u="sng" dirty="0" err="1">
                <a:solidFill>
                  <a:srgbClr val="0000FF"/>
                </a:solidFill>
              </a:rPr>
              <a:t>Bài</a:t>
            </a:r>
            <a:r>
              <a:rPr lang="en-US" u="sng" dirty="0">
                <a:solidFill>
                  <a:srgbClr val="0000FF"/>
                </a:solidFill>
              </a:rPr>
              <a:t> </a:t>
            </a:r>
            <a:r>
              <a:rPr lang="en-US" u="sng" dirty="0" err="1">
                <a:solidFill>
                  <a:srgbClr val="0000FF"/>
                </a:solidFill>
              </a:rPr>
              <a:t>tập</a:t>
            </a:r>
            <a:r>
              <a:rPr lang="en-US" u="sng" dirty="0">
                <a:solidFill>
                  <a:srgbClr val="0000FF"/>
                </a:solidFill>
              </a:rPr>
              <a:t> 6</a:t>
            </a:r>
            <a:r>
              <a:rPr lang="en-US" dirty="0">
                <a:solidFill>
                  <a:srgbClr val="0000FF"/>
                </a:solidFill>
              </a:rPr>
              <a:t>: </a:t>
            </a:r>
            <a:r>
              <a:rPr lang="en-US" dirty="0" err="1">
                <a:solidFill>
                  <a:srgbClr val="0000FF"/>
                </a:solidFill>
              </a:rPr>
              <a:t>Viết</a:t>
            </a:r>
            <a:r>
              <a:rPr lang="en-US" dirty="0">
                <a:solidFill>
                  <a:srgbClr val="0000FF"/>
                </a:solidFill>
              </a:rPr>
              <a:t> </a:t>
            </a:r>
            <a:r>
              <a:rPr lang="en-US" dirty="0" err="1">
                <a:solidFill>
                  <a:srgbClr val="0000FF"/>
                </a:solidFill>
              </a:rPr>
              <a:t>một</a:t>
            </a:r>
            <a:r>
              <a:rPr lang="en-US" dirty="0">
                <a:solidFill>
                  <a:srgbClr val="0000FF"/>
                </a:solidFill>
              </a:rPr>
              <a:t> </a:t>
            </a:r>
            <a:r>
              <a:rPr lang="en-US" dirty="0" err="1">
                <a:solidFill>
                  <a:srgbClr val="0000FF"/>
                </a:solidFill>
              </a:rPr>
              <a:t>đoạn</a:t>
            </a:r>
            <a:r>
              <a:rPr lang="en-US" dirty="0">
                <a:solidFill>
                  <a:srgbClr val="0000FF"/>
                </a:solidFill>
              </a:rPr>
              <a:t> </a:t>
            </a:r>
            <a:r>
              <a:rPr lang="en-US" dirty="0" err="1">
                <a:solidFill>
                  <a:srgbClr val="0000FF"/>
                </a:solidFill>
              </a:rPr>
              <a:t>văn</a:t>
            </a:r>
            <a:r>
              <a:rPr lang="en-US" dirty="0">
                <a:solidFill>
                  <a:srgbClr val="0000FF"/>
                </a:solidFill>
              </a:rPr>
              <a:t> </a:t>
            </a:r>
            <a:r>
              <a:rPr lang="en-US" dirty="0" err="1">
                <a:solidFill>
                  <a:srgbClr val="0000FF"/>
                </a:solidFill>
              </a:rPr>
              <a:t>về</a:t>
            </a:r>
            <a:r>
              <a:rPr lang="en-US" dirty="0">
                <a:solidFill>
                  <a:srgbClr val="0000FF"/>
                </a:solidFill>
              </a:rPr>
              <a:t> </a:t>
            </a:r>
            <a:r>
              <a:rPr lang="en-US" dirty="0" err="1">
                <a:solidFill>
                  <a:srgbClr val="0000FF"/>
                </a:solidFill>
              </a:rPr>
              <a:t>chủ</a:t>
            </a:r>
            <a:r>
              <a:rPr lang="en-US" dirty="0">
                <a:solidFill>
                  <a:srgbClr val="0000FF"/>
                </a:solidFill>
              </a:rPr>
              <a:t> </a:t>
            </a:r>
            <a:r>
              <a:rPr lang="en-US" dirty="0" err="1">
                <a:solidFill>
                  <a:srgbClr val="0000FF"/>
                </a:solidFill>
              </a:rPr>
              <a:t>đề</a:t>
            </a:r>
            <a:r>
              <a:rPr lang="en-US" dirty="0">
                <a:solidFill>
                  <a:srgbClr val="0000FF"/>
                </a:solidFill>
              </a:rPr>
              <a:t> </a:t>
            </a:r>
            <a:r>
              <a:rPr lang="en-US" dirty="0" err="1">
                <a:solidFill>
                  <a:srgbClr val="0000FF"/>
                </a:solidFill>
              </a:rPr>
              <a:t>học</a:t>
            </a:r>
            <a:r>
              <a:rPr lang="en-US" dirty="0">
                <a:solidFill>
                  <a:srgbClr val="0000FF"/>
                </a:solidFill>
              </a:rPr>
              <a:t> </a:t>
            </a:r>
            <a:r>
              <a:rPr lang="en-US" dirty="0" err="1">
                <a:solidFill>
                  <a:srgbClr val="0000FF"/>
                </a:solidFill>
              </a:rPr>
              <a:t>tập</a:t>
            </a:r>
            <a:r>
              <a:rPr lang="en-US" dirty="0">
                <a:solidFill>
                  <a:srgbClr val="0000FF"/>
                </a:solidFill>
              </a:rPr>
              <a:t>( </a:t>
            </a:r>
            <a:r>
              <a:rPr lang="en-US" dirty="0" err="1">
                <a:solidFill>
                  <a:srgbClr val="0000FF"/>
                </a:solidFill>
              </a:rPr>
              <a:t>khoảng</a:t>
            </a:r>
            <a:r>
              <a:rPr lang="en-US" dirty="0">
                <a:solidFill>
                  <a:srgbClr val="0000FF"/>
                </a:solidFill>
              </a:rPr>
              <a:t> 5- 7 </a:t>
            </a:r>
            <a:r>
              <a:rPr lang="en-US" dirty="0" err="1">
                <a:solidFill>
                  <a:srgbClr val="0000FF"/>
                </a:solidFill>
              </a:rPr>
              <a:t>câu</a:t>
            </a:r>
            <a:r>
              <a:rPr lang="en-US" dirty="0">
                <a:solidFill>
                  <a:srgbClr val="0000FF"/>
                </a:solidFill>
              </a:rPr>
              <a:t>) </a:t>
            </a:r>
            <a:r>
              <a:rPr lang="en-US" dirty="0" err="1">
                <a:solidFill>
                  <a:srgbClr val="0000FF"/>
                </a:solidFill>
              </a:rPr>
              <a:t>có</a:t>
            </a:r>
            <a:r>
              <a:rPr lang="en-US" dirty="0">
                <a:solidFill>
                  <a:srgbClr val="0000FF"/>
                </a:solidFill>
              </a:rPr>
              <a:t> </a:t>
            </a:r>
            <a:r>
              <a:rPr lang="en-US" dirty="0" err="1">
                <a:solidFill>
                  <a:srgbClr val="0000FF"/>
                </a:solidFill>
              </a:rPr>
              <a:t>sử</a:t>
            </a:r>
            <a:r>
              <a:rPr lang="en-US" dirty="0">
                <a:solidFill>
                  <a:srgbClr val="0000FF"/>
                </a:solidFill>
              </a:rPr>
              <a:t> </a:t>
            </a:r>
            <a:r>
              <a:rPr lang="en-US" dirty="0" err="1">
                <a:solidFill>
                  <a:srgbClr val="0000FF"/>
                </a:solidFill>
              </a:rPr>
              <a:t>dụng</a:t>
            </a:r>
            <a:r>
              <a:rPr lang="en-US" dirty="0">
                <a:solidFill>
                  <a:srgbClr val="0000FF"/>
                </a:solidFill>
              </a:rPr>
              <a:t> </a:t>
            </a:r>
            <a:r>
              <a:rPr lang="en-US" dirty="0" err="1">
                <a:solidFill>
                  <a:srgbClr val="0000FF"/>
                </a:solidFill>
              </a:rPr>
              <a:t>ít</a:t>
            </a:r>
            <a:r>
              <a:rPr lang="en-US" dirty="0">
                <a:solidFill>
                  <a:srgbClr val="0000FF"/>
                </a:solidFill>
              </a:rPr>
              <a:t> </a:t>
            </a:r>
            <a:r>
              <a:rPr lang="en-US" dirty="0" err="1">
                <a:solidFill>
                  <a:srgbClr val="0000FF"/>
                </a:solidFill>
              </a:rPr>
              <a:t>nhất</a:t>
            </a:r>
            <a:r>
              <a:rPr lang="en-US" dirty="0">
                <a:solidFill>
                  <a:srgbClr val="0000FF"/>
                </a:solidFill>
              </a:rPr>
              <a:t> </a:t>
            </a:r>
            <a:r>
              <a:rPr lang="en-US" dirty="0" err="1">
                <a:solidFill>
                  <a:srgbClr val="0000FF"/>
                </a:solidFill>
              </a:rPr>
              <a:t>một</a:t>
            </a:r>
            <a:r>
              <a:rPr lang="en-US" dirty="0">
                <a:solidFill>
                  <a:srgbClr val="0000FF"/>
                </a:solidFill>
              </a:rPr>
              <a:t> </a:t>
            </a:r>
            <a:r>
              <a:rPr lang="en-US" dirty="0" err="1">
                <a:solidFill>
                  <a:srgbClr val="0000FF"/>
                </a:solidFill>
              </a:rPr>
              <a:t>thán</a:t>
            </a:r>
            <a:r>
              <a:rPr lang="en-US" dirty="0">
                <a:solidFill>
                  <a:srgbClr val="0000FF"/>
                </a:solidFill>
              </a:rPr>
              <a:t> </a:t>
            </a:r>
            <a:r>
              <a:rPr lang="en-US" dirty="0" err="1">
                <a:solidFill>
                  <a:srgbClr val="0000FF"/>
                </a:solidFill>
              </a:rPr>
              <a:t>từ</a:t>
            </a:r>
            <a:r>
              <a:rPr lang="en-US" dirty="0">
                <a:solidFill>
                  <a:srgbClr val="0000FF"/>
                </a:solidFill>
              </a:rPr>
              <a:t>, </a:t>
            </a:r>
            <a:r>
              <a:rPr lang="en-US" dirty="0" err="1">
                <a:solidFill>
                  <a:srgbClr val="0000FF"/>
                </a:solidFill>
              </a:rPr>
              <a:t>một</a:t>
            </a:r>
            <a:r>
              <a:rPr lang="en-US" dirty="0">
                <a:solidFill>
                  <a:srgbClr val="0000FF"/>
                </a:solidFill>
              </a:rPr>
              <a:t> </a:t>
            </a:r>
            <a:r>
              <a:rPr lang="en-US" dirty="0" err="1">
                <a:solidFill>
                  <a:srgbClr val="0000FF"/>
                </a:solidFill>
              </a:rPr>
              <a:t>trợ</a:t>
            </a:r>
            <a:r>
              <a:rPr lang="en-US" dirty="0">
                <a:solidFill>
                  <a:srgbClr val="0000FF"/>
                </a:solidFill>
              </a:rPr>
              <a:t> </a:t>
            </a:r>
            <a:r>
              <a:rPr lang="en-US" dirty="0" err="1">
                <a:solidFill>
                  <a:srgbClr val="0000FF"/>
                </a:solidFill>
              </a:rPr>
              <a:t>từ</a:t>
            </a:r>
            <a:r>
              <a:rPr lang="en-US" dirty="0">
                <a:solidFill>
                  <a:srgbClr val="0000FF"/>
                </a:solidFill>
              </a:rPr>
              <a:t>, </a:t>
            </a:r>
            <a:r>
              <a:rPr lang="en-US" dirty="0" err="1">
                <a:solidFill>
                  <a:srgbClr val="0000FF"/>
                </a:solidFill>
              </a:rPr>
              <a:t>một</a:t>
            </a:r>
            <a:r>
              <a:rPr lang="en-US" dirty="0">
                <a:solidFill>
                  <a:srgbClr val="0000FF"/>
                </a:solidFill>
              </a:rPr>
              <a:t> </a:t>
            </a:r>
            <a:r>
              <a:rPr lang="en-US" dirty="0" err="1">
                <a:solidFill>
                  <a:srgbClr val="0000FF"/>
                </a:solidFill>
              </a:rPr>
              <a:t>tình</a:t>
            </a:r>
            <a:r>
              <a:rPr lang="en-US" dirty="0">
                <a:solidFill>
                  <a:srgbClr val="0000FF"/>
                </a:solidFill>
              </a:rPr>
              <a:t> </a:t>
            </a:r>
            <a:r>
              <a:rPr lang="en-US" dirty="0" err="1">
                <a:solidFill>
                  <a:srgbClr val="0000FF"/>
                </a:solidFill>
              </a:rPr>
              <a:t>thái</a:t>
            </a:r>
            <a:r>
              <a:rPr lang="en-US" dirty="0">
                <a:solidFill>
                  <a:srgbClr val="0000FF"/>
                </a:solidFill>
              </a:rPr>
              <a:t> </a:t>
            </a:r>
            <a:r>
              <a:rPr lang="en-US" dirty="0" err="1">
                <a:solidFill>
                  <a:srgbClr val="0000FF"/>
                </a:solidFill>
              </a:rPr>
              <a:t>từ</a:t>
            </a:r>
            <a:r>
              <a:rPr lang="en-US" dirty="0">
                <a:solidFill>
                  <a:srgbClr val="0000FF"/>
                </a:solidFill>
              </a:rPr>
              <a:t>?</a:t>
            </a:r>
          </a:p>
        </p:txBody>
      </p:sp>
      <p:sp>
        <p:nvSpPr>
          <p:cNvPr id="7" name="TextBox 6"/>
          <p:cNvSpPr txBox="1">
            <a:spLocks noChangeArrowheads="1"/>
          </p:cNvSpPr>
          <p:nvPr/>
        </p:nvSpPr>
        <p:spPr bwMode="auto">
          <a:xfrm>
            <a:off x="147560" y="1383618"/>
            <a:ext cx="8996439" cy="3354765"/>
          </a:xfrm>
          <a:prstGeom prst="rect">
            <a:avLst/>
          </a:prstGeom>
          <a:noFill/>
          <a:ln w="76200">
            <a:solidFill>
              <a:srgbClr val="6699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algn="just"/>
            <a:r>
              <a:rPr lang="en-US" i="1" dirty="0" err="1">
                <a:solidFill>
                  <a:srgbClr val="003300"/>
                </a:solidFill>
              </a:rPr>
              <a:t>Ví</a:t>
            </a:r>
            <a:r>
              <a:rPr lang="en-US" i="1" dirty="0">
                <a:solidFill>
                  <a:srgbClr val="003300"/>
                </a:solidFill>
              </a:rPr>
              <a:t> </a:t>
            </a:r>
            <a:r>
              <a:rPr lang="en-US" i="1" dirty="0" err="1">
                <a:solidFill>
                  <a:srgbClr val="003300"/>
                </a:solidFill>
              </a:rPr>
              <a:t>dụ</a:t>
            </a:r>
            <a:r>
              <a:rPr lang="en-US" i="1" dirty="0">
                <a:solidFill>
                  <a:srgbClr val="003300"/>
                </a:solidFill>
              </a:rPr>
              <a:t>:                </a:t>
            </a:r>
          </a:p>
          <a:p>
            <a:pPr algn="just"/>
            <a:r>
              <a:rPr lang="en-US" i="1" dirty="0">
                <a:solidFill>
                  <a:srgbClr val="003300"/>
                </a:solidFill>
              </a:rPr>
              <a:t>     </a:t>
            </a:r>
            <a:r>
              <a:rPr lang="en-US" sz="2600" i="1" dirty="0" err="1">
                <a:solidFill>
                  <a:srgbClr val="003300"/>
                </a:solidFill>
              </a:rPr>
              <a:t>Vậy</a:t>
            </a:r>
            <a:r>
              <a:rPr lang="en-US" sz="2600" i="1" dirty="0">
                <a:solidFill>
                  <a:srgbClr val="003300"/>
                </a:solidFill>
              </a:rPr>
              <a:t> </a:t>
            </a:r>
            <a:r>
              <a:rPr lang="en-US" sz="2600" i="1" dirty="0" err="1">
                <a:solidFill>
                  <a:srgbClr val="003300"/>
                </a:solidFill>
              </a:rPr>
              <a:t>là</a:t>
            </a:r>
            <a:r>
              <a:rPr lang="en-US" sz="2600" i="1" dirty="0">
                <a:solidFill>
                  <a:srgbClr val="003300"/>
                </a:solidFill>
              </a:rPr>
              <a:t> </a:t>
            </a:r>
            <a:r>
              <a:rPr lang="en-US" sz="2600" i="1" dirty="0" err="1">
                <a:solidFill>
                  <a:srgbClr val="003300"/>
                </a:solidFill>
              </a:rPr>
              <a:t>năm</a:t>
            </a:r>
            <a:r>
              <a:rPr lang="en-US" sz="2600" i="1" dirty="0">
                <a:solidFill>
                  <a:srgbClr val="003300"/>
                </a:solidFill>
              </a:rPr>
              <a:t> </a:t>
            </a:r>
            <a:r>
              <a:rPr lang="en-US" sz="2600" i="1" dirty="0" err="1">
                <a:solidFill>
                  <a:srgbClr val="003300"/>
                </a:solidFill>
              </a:rPr>
              <a:t>học</a:t>
            </a:r>
            <a:r>
              <a:rPr lang="en-US" sz="2600" i="1" dirty="0">
                <a:solidFill>
                  <a:srgbClr val="003300"/>
                </a:solidFill>
              </a:rPr>
              <a:t> </a:t>
            </a:r>
            <a:r>
              <a:rPr lang="en-US" sz="2600" i="1" dirty="0" err="1">
                <a:solidFill>
                  <a:srgbClr val="003300"/>
                </a:solidFill>
              </a:rPr>
              <a:t>mới</a:t>
            </a:r>
            <a:r>
              <a:rPr lang="en-US" sz="2600" i="1" dirty="0">
                <a:solidFill>
                  <a:srgbClr val="003300"/>
                </a:solidFill>
              </a:rPr>
              <a:t> </a:t>
            </a:r>
            <a:r>
              <a:rPr lang="en-US" sz="2600" i="1" dirty="0" err="1">
                <a:solidFill>
                  <a:srgbClr val="003300"/>
                </a:solidFill>
              </a:rPr>
              <a:t>đã</a:t>
            </a:r>
            <a:r>
              <a:rPr lang="en-US" sz="2600" i="1" dirty="0">
                <a:solidFill>
                  <a:srgbClr val="003300"/>
                </a:solidFill>
              </a:rPr>
              <a:t> </a:t>
            </a:r>
            <a:r>
              <a:rPr lang="en-US" sz="2600" i="1" dirty="0" err="1">
                <a:solidFill>
                  <a:srgbClr val="003300"/>
                </a:solidFill>
              </a:rPr>
              <a:t>bắt</a:t>
            </a:r>
            <a:r>
              <a:rPr lang="en-US" sz="2600" i="1" dirty="0">
                <a:solidFill>
                  <a:srgbClr val="003300"/>
                </a:solidFill>
              </a:rPr>
              <a:t> </a:t>
            </a:r>
            <a:r>
              <a:rPr lang="en-US" sz="2600" i="1" dirty="0" err="1">
                <a:solidFill>
                  <a:srgbClr val="003300"/>
                </a:solidFill>
              </a:rPr>
              <a:t>đầu</a:t>
            </a:r>
            <a:r>
              <a:rPr lang="en-US" sz="2600" i="1" dirty="0">
                <a:solidFill>
                  <a:srgbClr val="003300"/>
                </a:solidFill>
              </a:rPr>
              <a:t>, </a:t>
            </a:r>
            <a:r>
              <a:rPr lang="en-US" sz="2600" i="1" dirty="0" err="1">
                <a:solidFill>
                  <a:srgbClr val="003300"/>
                </a:solidFill>
              </a:rPr>
              <a:t>tôi</a:t>
            </a:r>
            <a:r>
              <a:rPr lang="en-US" sz="2600" i="1" dirty="0">
                <a:solidFill>
                  <a:srgbClr val="003300"/>
                </a:solidFill>
              </a:rPr>
              <a:t> </a:t>
            </a:r>
            <a:r>
              <a:rPr lang="en-US" sz="2600" i="1" dirty="0" err="1">
                <a:solidFill>
                  <a:srgbClr val="003300"/>
                </a:solidFill>
              </a:rPr>
              <a:t>lại</a:t>
            </a:r>
            <a:r>
              <a:rPr lang="en-US" sz="2600" i="1" dirty="0">
                <a:solidFill>
                  <a:srgbClr val="003300"/>
                </a:solidFill>
              </a:rPr>
              <a:t> </a:t>
            </a:r>
            <a:r>
              <a:rPr lang="en-US" sz="2600" i="1" dirty="0" err="1">
                <a:solidFill>
                  <a:srgbClr val="003300"/>
                </a:solidFill>
              </a:rPr>
              <a:t>được</a:t>
            </a:r>
            <a:r>
              <a:rPr lang="en-US" sz="2600" i="1" dirty="0">
                <a:solidFill>
                  <a:srgbClr val="003300"/>
                </a:solidFill>
              </a:rPr>
              <a:t> </a:t>
            </a:r>
            <a:r>
              <a:rPr lang="en-US" sz="2600" i="1" dirty="0" err="1">
                <a:solidFill>
                  <a:srgbClr val="003300"/>
                </a:solidFill>
              </a:rPr>
              <a:t>gặp</a:t>
            </a:r>
            <a:r>
              <a:rPr lang="en-US" sz="2600" i="1" dirty="0">
                <a:solidFill>
                  <a:srgbClr val="003300"/>
                </a:solidFill>
              </a:rPr>
              <a:t> </a:t>
            </a:r>
            <a:r>
              <a:rPr lang="en-US" sz="2600" i="1" dirty="0" err="1">
                <a:solidFill>
                  <a:srgbClr val="003300"/>
                </a:solidFill>
              </a:rPr>
              <a:t>lại</a:t>
            </a:r>
            <a:r>
              <a:rPr lang="en-US" sz="2600" i="1" dirty="0">
                <a:solidFill>
                  <a:srgbClr val="003300"/>
                </a:solidFill>
              </a:rPr>
              <a:t> </a:t>
            </a:r>
            <a:r>
              <a:rPr lang="en-US" sz="2600" i="1" dirty="0" err="1">
                <a:solidFill>
                  <a:srgbClr val="003300"/>
                </a:solidFill>
              </a:rPr>
              <a:t>thầy</a:t>
            </a:r>
            <a:r>
              <a:rPr lang="en-US" sz="2600" i="1" dirty="0">
                <a:solidFill>
                  <a:srgbClr val="003300"/>
                </a:solidFill>
              </a:rPr>
              <a:t>, </a:t>
            </a:r>
            <a:r>
              <a:rPr lang="en-US" sz="2600" i="1" dirty="0" err="1">
                <a:solidFill>
                  <a:srgbClr val="003300"/>
                </a:solidFill>
              </a:rPr>
              <a:t>cô</a:t>
            </a:r>
            <a:r>
              <a:rPr lang="en-US" sz="2600" i="1" dirty="0">
                <a:solidFill>
                  <a:srgbClr val="003300"/>
                </a:solidFill>
              </a:rPr>
              <a:t>, </a:t>
            </a:r>
            <a:r>
              <a:rPr lang="en-US" sz="2600" i="1" dirty="0" err="1">
                <a:solidFill>
                  <a:srgbClr val="003300"/>
                </a:solidFill>
              </a:rPr>
              <a:t>bạn</a:t>
            </a:r>
            <a:r>
              <a:rPr lang="en-US" sz="2600" i="1" dirty="0">
                <a:solidFill>
                  <a:srgbClr val="003300"/>
                </a:solidFill>
              </a:rPr>
              <a:t> </a:t>
            </a:r>
            <a:r>
              <a:rPr lang="en-US" sz="2600" i="1" dirty="0" err="1">
                <a:solidFill>
                  <a:srgbClr val="003300"/>
                </a:solidFill>
              </a:rPr>
              <a:t>bè</a:t>
            </a:r>
            <a:r>
              <a:rPr lang="en-US" sz="2600" i="1" dirty="0">
                <a:solidFill>
                  <a:srgbClr val="003300"/>
                </a:solidFill>
              </a:rPr>
              <a:t>. </a:t>
            </a:r>
            <a:r>
              <a:rPr lang="en-US" sz="2600" i="1" dirty="0" err="1">
                <a:solidFill>
                  <a:srgbClr val="FF0000"/>
                </a:solidFill>
              </a:rPr>
              <a:t>Ôi</a:t>
            </a:r>
            <a:r>
              <a:rPr lang="en-US" sz="2600" i="1" dirty="0">
                <a:solidFill>
                  <a:srgbClr val="FF0000"/>
                </a:solidFill>
              </a:rPr>
              <a:t>! </a:t>
            </a:r>
            <a:r>
              <a:rPr lang="en-US" sz="2600" i="1" dirty="0" err="1">
                <a:solidFill>
                  <a:srgbClr val="003300"/>
                </a:solidFill>
              </a:rPr>
              <a:t>Cảm</a:t>
            </a:r>
            <a:r>
              <a:rPr lang="en-US" sz="2600" i="1" dirty="0">
                <a:solidFill>
                  <a:srgbClr val="003300"/>
                </a:solidFill>
              </a:rPr>
              <a:t> </a:t>
            </a:r>
            <a:r>
              <a:rPr lang="en-US" sz="2600" i="1" dirty="0" err="1">
                <a:solidFill>
                  <a:srgbClr val="003300"/>
                </a:solidFill>
              </a:rPr>
              <a:t>giác</a:t>
            </a:r>
            <a:r>
              <a:rPr lang="en-US" sz="2600" i="1" dirty="0">
                <a:solidFill>
                  <a:srgbClr val="003300"/>
                </a:solidFill>
              </a:rPr>
              <a:t> </a:t>
            </a:r>
            <a:r>
              <a:rPr lang="en-US" sz="2600" i="1" dirty="0" err="1">
                <a:solidFill>
                  <a:srgbClr val="003300"/>
                </a:solidFill>
              </a:rPr>
              <a:t>đó</a:t>
            </a:r>
            <a:r>
              <a:rPr lang="en-US" sz="2600" i="1" dirty="0">
                <a:solidFill>
                  <a:srgbClr val="003300"/>
                </a:solidFill>
              </a:rPr>
              <a:t> </a:t>
            </a:r>
            <a:r>
              <a:rPr lang="en-US" sz="2600" i="1" dirty="0" err="1">
                <a:solidFill>
                  <a:srgbClr val="003300"/>
                </a:solidFill>
              </a:rPr>
              <a:t>mới</a:t>
            </a:r>
            <a:r>
              <a:rPr lang="en-US" sz="2600" i="1" dirty="0">
                <a:solidFill>
                  <a:srgbClr val="003300"/>
                </a:solidFill>
              </a:rPr>
              <a:t> </a:t>
            </a:r>
            <a:r>
              <a:rPr lang="en-US" sz="2600" i="1" dirty="0" err="1">
                <a:solidFill>
                  <a:srgbClr val="003300"/>
                </a:solidFill>
              </a:rPr>
              <a:t>thích</a:t>
            </a:r>
            <a:r>
              <a:rPr lang="en-US" sz="2600" i="1" dirty="0">
                <a:solidFill>
                  <a:srgbClr val="003300"/>
                </a:solidFill>
              </a:rPr>
              <a:t> </a:t>
            </a:r>
            <a:r>
              <a:rPr lang="en-US" sz="2600" i="1" dirty="0" err="1">
                <a:solidFill>
                  <a:srgbClr val="003300"/>
                </a:solidFill>
              </a:rPr>
              <a:t>thú</a:t>
            </a:r>
            <a:r>
              <a:rPr lang="en-US" sz="2600" i="1" dirty="0">
                <a:solidFill>
                  <a:srgbClr val="003300"/>
                </a:solidFill>
              </a:rPr>
              <a:t> </a:t>
            </a:r>
            <a:r>
              <a:rPr lang="en-US" sz="2600" i="1" dirty="0" err="1">
                <a:solidFill>
                  <a:srgbClr val="003300"/>
                </a:solidFill>
              </a:rPr>
              <a:t>và</a:t>
            </a:r>
            <a:r>
              <a:rPr lang="en-US" sz="2600" i="1" dirty="0">
                <a:solidFill>
                  <a:srgbClr val="003300"/>
                </a:solidFill>
              </a:rPr>
              <a:t> </a:t>
            </a:r>
            <a:r>
              <a:rPr lang="en-US" sz="2600" i="1" dirty="0" err="1">
                <a:solidFill>
                  <a:srgbClr val="003300"/>
                </a:solidFill>
              </a:rPr>
              <a:t>hân</a:t>
            </a:r>
            <a:r>
              <a:rPr lang="en-US" sz="2600" i="1" dirty="0">
                <a:solidFill>
                  <a:srgbClr val="003300"/>
                </a:solidFill>
              </a:rPr>
              <a:t> </a:t>
            </a:r>
            <a:r>
              <a:rPr lang="en-US" sz="2600" i="1" dirty="0" err="1">
                <a:solidFill>
                  <a:srgbClr val="003300"/>
                </a:solidFill>
              </a:rPr>
              <a:t>hoan</a:t>
            </a:r>
            <a:r>
              <a:rPr lang="en-US" sz="2600" i="1" dirty="0">
                <a:solidFill>
                  <a:srgbClr val="003300"/>
                </a:solidFill>
              </a:rPr>
              <a:t> </a:t>
            </a:r>
            <a:r>
              <a:rPr lang="en-US" sz="2600" i="1" dirty="0" err="1">
                <a:solidFill>
                  <a:srgbClr val="003300"/>
                </a:solidFill>
              </a:rPr>
              <a:t>làm</a:t>
            </a:r>
            <a:r>
              <a:rPr lang="en-US" sz="2600" i="1" dirty="0">
                <a:solidFill>
                  <a:srgbClr val="003300"/>
                </a:solidFill>
              </a:rPr>
              <a:t> </a:t>
            </a:r>
            <a:r>
              <a:rPr lang="en-US" sz="2600" i="1" dirty="0" err="1">
                <a:solidFill>
                  <a:srgbClr val="003300"/>
                </a:solidFill>
              </a:rPr>
              <a:t>sao</a:t>
            </a:r>
            <a:r>
              <a:rPr lang="en-US" sz="2600" i="1" dirty="0">
                <a:solidFill>
                  <a:srgbClr val="003300"/>
                </a:solidFill>
              </a:rPr>
              <a:t>! </a:t>
            </a:r>
            <a:r>
              <a:rPr lang="en-US" sz="2600" i="1" dirty="0" err="1">
                <a:solidFill>
                  <a:srgbClr val="003300"/>
                </a:solidFill>
              </a:rPr>
              <a:t>Tôi</a:t>
            </a:r>
            <a:r>
              <a:rPr lang="en-US" sz="2600" i="1" dirty="0">
                <a:solidFill>
                  <a:srgbClr val="003300"/>
                </a:solidFill>
              </a:rPr>
              <a:t> </a:t>
            </a:r>
            <a:r>
              <a:rPr lang="en-US" sz="2600" i="1" dirty="0" err="1">
                <a:solidFill>
                  <a:srgbClr val="003300"/>
                </a:solidFill>
              </a:rPr>
              <a:t>sẽ</a:t>
            </a:r>
            <a:r>
              <a:rPr lang="en-US" sz="2600" i="1" dirty="0">
                <a:solidFill>
                  <a:srgbClr val="003300"/>
                </a:solidFill>
              </a:rPr>
              <a:t> </a:t>
            </a:r>
            <a:r>
              <a:rPr lang="en-US" sz="2600" i="1" dirty="0" err="1">
                <a:solidFill>
                  <a:srgbClr val="003300"/>
                </a:solidFill>
              </a:rPr>
              <a:t>được</a:t>
            </a:r>
            <a:r>
              <a:rPr lang="en-US" sz="2600" i="1" dirty="0">
                <a:solidFill>
                  <a:srgbClr val="003300"/>
                </a:solidFill>
              </a:rPr>
              <a:t> </a:t>
            </a:r>
            <a:r>
              <a:rPr lang="en-US" sz="2600" i="1" dirty="0" err="1">
                <a:solidFill>
                  <a:srgbClr val="003300"/>
                </a:solidFill>
              </a:rPr>
              <a:t>lắng</a:t>
            </a:r>
            <a:r>
              <a:rPr lang="en-US" sz="2600" i="1" dirty="0">
                <a:solidFill>
                  <a:srgbClr val="003300"/>
                </a:solidFill>
              </a:rPr>
              <a:t> </a:t>
            </a:r>
            <a:r>
              <a:rPr lang="en-US" sz="2600" i="1" dirty="0" err="1">
                <a:solidFill>
                  <a:srgbClr val="003300"/>
                </a:solidFill>
              </a:rPr>
              <a:t>nghe</a:t>
            </a:r>
            <a:r>
              <a:rPr lang="en-US" sz="2600" i="1" dirty="0">
                <a:solidFill>
                  <a:srgbClr val="003300"/>
                </a:solidFill>
              </a:rPr>
              <a:t> </a:t>
            </a:r>
            <a:r>
              <a:rPr lang="en-US" sz="2600" i="1" dirty="0" err="1">
                <a:solidFill>
                  <a:srgbClr val="003300"/>
                </a:solidFill>
              </a:rPr>
              <a:t>và</a:t>
            </a:r>
            <a:r>
              <a:rPr lang="en-US" sz="2600" i="1" dirty="0">
                <a:solidFill>
                  <a:srgbClr val="003300"/>
                </a:solidFill>
              </a:rPr>
              <a:t> </a:t>
            </a:r>
            <a:r>
              <a:rPr lang="en-US" sz="2600" i="1" dirty="0" err="1">
                <a:solidFill>
                  <a:srgbClr val="003300"/>
                </a:solidFill>
              </a:rPr>
              <a:t>thấm</a:t>
            </a:r>
            <a:r>
              <a:rPr lang="en-US" sz="2600" i="1" dirty="0">
                <a:solidFill>
                  <a:srgbClr val="003300"/>
                </a:solidFill>
              </a:rPr>
              <a:t>  </a:t>
            </a:r>
            <a:r>
              <a:rPr lang="en-US" sz="2600" i="1" dirty="0" err="1">
                <a:solidFill>
                  <a:srgbClr val="003300"/>
                </a:solidFill>
              </a:rPr>
              <a:t>hiểu</a:t>
            </a:r>
            <a:r>
              <a:rPr lang="en-US" sz="2600" i="1" dirty="0">
                <a:solidFill>
                  <a:srgbClr val="003300"/>
                </a:solidFill>
              </a:rPr>
              <a:t> </a:t>
            </a:r>
            <a:r>
              <a:rPr lang="en-US" sz="2600" i="1" dirty="0" err="1">
                <a:solidFill>
                  <a:srgbClr val="003300"/>
                </a:solidFill>
              </a:rPr>
              <a:t>từng</a:t>
            </a:r>
            <a:r>
              <a:rPr lang="en-US" sz="2600" i="1" dirty="0">
                <a:solidFill>
                  <a:srgbClr val="003300"/>
                </a:solidFill>
              </a:rPr>
              <a:t> </a:t>
            </a:r>
            <a:r>
              <a:rPr lang="en-US" sz="2600" i="1" dirty="0" err="1">
                <a:solidFill>
                  <a:srgbClr val="003300"/>
                </a:solidFill>
              </a:rPr>
              <a:t>lời</a:t>
            </a:r>
            <a:r>
              <a:rPr lang="en-US" sz="2600" i="1" dirty="0">
                <a:solidFill>
                  <a:srgbClr val="003300"/>
                </a:solidFill>
              </a:rPr>
              <a:t> </a:t>
            </a:r>
            <a:r>
              <a:rPr lang="en-US" sz="2600" i="1" dirty="0" err="1">
                <a:solidFill>
                  <a:srgbClr val="003300"/>
                </a:solidFill>
              </a:rPr>
              <a:t>dạy</a:t>
            </a:r>
            <a:r>
              <a:rPr lang="en-US" sz="2600" i="1" dirty="0">
                <a:solidFill>
                  <a:srgbClr val="003300"/>
                </a:solidFill>
              </a:rPr>
              <a:t> </a:t>
            </a:r>
            <a:r>
              <a:rPr lang="en-US" sz="2600" i="1" dirty="0" err="1">
                <a:solidFill>
                  <a:srgbClr val="003300"/>
                </a:solidFill>
              </a:rPr>
              <a:t>của</a:t>
            </a:r>
            <a:r>
              <a:rPr lang="en-US" sz="2600" i="1" dirty="0">
                <a:solidFill>
                  <a:srgbClr val="003300"/>
                </a:solidFill>
              </a:rPr>
              <a:t> </a:t>
            </a:r>
            <a:r>
              <a:rPr lang="en-US" sz="2600" i="1" dirty="0" err="1">
                <a:solidFill>
                  <a:srgbClr val="003300"/>
                </a:solidFill>
              </a:rPr>
              <a:t>thầy</a:t>
            </a:r>
            <a:r>
              <a:rPr lang="en-US" sz="2600" i="1" dirty="0">
                <a:solidFill>
                  <a:srgbClr val="003300"/>
                </a:solidFill>
              </a:rPr>
              <a:t> </a:t>
            </a:r>
            <a:r>
              <a:rPr lang="en-US" sz="2600" i="1" dirty="0" err="1">
                <a:solidFill>
                  <a:srgbClr val="003300"/>
                </a:solidFill>
              </a:rPr>
              <a:t>cô</a:t>
            </a:r>
            <a:r>
              <a:rPr lang="en-US" sz="2600" i="1" dirty="0">
                <a:solidFill>
                  <a:srgbClr val="003300"/>
                </a:solidFill>
              </a:rPr>
              <a:t> </a:t>
            </a:r>
            <a:r>
              <a:rPr lang="en-US" sz="2600" i="1" dirty="0" err="1">
                <a:solidFill>
                  <a:srgbClr val="003300"/>
                </a:solidFill>
              </a:rPr>
              <a:t>trong</a:t>
            </a:r>
            <a:r>
              <a:rPr lang="en-US" sz="2600" i="1" dirty="0">
                <a:solidFill>
                  <a:srgbClr val="003300"/>
                </a:solidFill>
              </a:rPr>
              <a:t> </a:t>
            </a:r>
            <a:r>
              <a:rPr lang="en-US" sz="2600" i="1" dirty="0" err="1">
                <a:solidFill>
                  <a:srgbClr val="003300"/>
                </a:solidFill>
              </a:rPr>
              <a:t>mỗi</a:t>
            </a:r>
            <a:r>
              <a:rPr lang="en-US" sz="2600" i="1" dirty="0">
                <a:solidFill>
                  <a:srgbClr val="003300"/>
                </a:solidFill>
              </a:rPr>
              <a:t> </a:t>
            </a:r>
            <a:r>
              <a:rPr lang="en-US" sz="2600" i="1" dirty="0" err="1">
                <a:solidFill>
                  <a:srgbClr val="003300"/>
                </a:solidFill>
              </a:rPr>
              <a:t>giờ</a:t>
            </a:r>
            <a:r>
              <a:rPr lang="en-US" sz="2600" i="1" dirty="0">
                <a:solidFill>
                  <a:srgbClr val="003300"/>
                </a:solidFill>
              </a:rPr>
              <a:t> </a:t>
            </a:r>
            <a:r>
              <a:rPr lang="en-US" sz="2600" i="1" dirty="0" err="1">
                <a:solidFill>
                  <a:srgbClr val="003300"/>
                </a:solidFill>
              </a:rPr>
              <a:t>học</a:t>
            </a:r>
            <a:r>
              <a:rPr lang="en-US" sz="2600" i="1" dirty="0">
                <a:solidFill>
                  <a:srgbClr val="003300"/>
                </a:solidFill>
              </a:rPr>
              <a:t>. </a:t>
            </a:r>
            <a:r>
              <a:rPr lang="en-US" sz="2600" i="1" dirty="0" err="1">
                <a:solidFill>
                  <a:srgbClr val="003300"/>
                </a:solidFill>
              </a:rPr>
              <a:t>Tất</a:t>
            </a:r>
            <a:r>
              <a:rPr lang="en-US" sz="2600" i="1" dirty="0">
                <a:solidFill>
                  <a:srgbClr val="003300"/>
                </a:solidFill>
              </a:rPr>
              <a:t> </a:t>
            </a:r>
            <a:r>
              <a:rPr lang="en-US" sz="2600" i="1" dirty="0" err="1">
                <a:solidFill>
                  <a:srgbClr val="003300"/>
                </a:solidFill>
              </a:rPr>
              <a:t>cả</a:t>
            </a:r>
            <a:r>
              <a:rPr lang="en-US" sz="2600" i="1" dirty="0">
                <a:solidFill>
                  <a:srgbClr val="003300"/>
                </a:solidFill>
              </a:rPr>
              <a:t> </a:t>
            </a:r>
            <a:r>
              <a:rPr lang="en-US" sz="2600" i="1" dirty="0" err="1">
                <a:solidFill>
                  <a:srgbClr val="003300"/>
                </a:solidFill>
              </a:rPr>
              <a:t>học</a:t>
            </a:r>
            <a:r>
              <a:rPr lang="en-US" sz="2600" i="1" dirty="0">
                <a:solidFill>
                  <a:srgbClr val="003300"/>
                </a:solidFill>
              </a:rPr>
              <a:t> </a:t>
            </a:r>
            <a:r>
              <a:rPr lang="en-US" sz="2600" i="1" dirty="0" err="1">
                <a:solidFill>
                  <a:srgbClr val="003300"/>
                </a:solidFill>
              </a:rPr>
              <a:t>sinh</a:t>
            </a:r>
            <a:r>
              <a:rPr lang="en-US" sz="2600" i="1" dirty="0">
                <a:solidFill>
                  <a:srgbClr val="003300"/>
                </a:solidFill>
              </a:rPr>
              <a:t> </a:t>
            </a:r>
            <a:r>
              <a:rPr lang="en-US" sz="2600" i="1" dirty="0" err="1">
                <a:solidFill>
                  <a:srgbClr val="003300"/>
                </a:solidFill>
              </a:rPr>
              <a:t>và</a:t>
            </a:r>
            <a:r>
              <a:rPr lang="en-US" sz="2600" i="1" dirty="0">
                <a:solidFill>
                  <a:srgbClr val="003300"/>
                </a:solidFill>
              </a:rPr>
              <a:t> </a:t>
            </a:r>
            <a:r>
              <a:rPr lang="en-US" sz="2600" i="1" dirty="0" err="1">
                <a:solidFill>
                  <a:srgbClr val="FF0000"/>
                </a:solidFill>
              </a:rPr>
              <a:t>chính</a:t>
            </a:r>
            <a:r>
              <a:rPr lang="en-US" sz="2600" i="1" dirty="0">
                <a:solidFill>
                  <a:srgbClr val="003300"/>
                </a:solidFill>
              </a:rPr>
              <a:t> </a:t>
            </a:r>
            <a:r>
              <a:rPr lang="en-US" sz="2600" i="1" dirty="0" err="1">
                <a:solidFill>
                  <a:srgbClr val="003300"/>
                </a:solidFill>
              </a:rPr>
              <a:t>bản</a:t>
            </a:r>
            <a:r>
              <a:rPr lang="en-US" sz="2600" i="1" dirty="0">
                <a:solidFill>
                  <a:srgbClr val="003300"/>
                </a:solidFill>
              </a:rPr>
              <a:t> </a:t>
            </a:r>
            <a:r>
              <a:rPr lang="en-US" sz="2600" i="1" dirty="0" err="1">
                <a:solidFill>
                  <a:srgbClr val="003300"/>
                </a:solidFill>
              </a:rPr>
              <a:t>thân</a:t>
            </a:r>
            <a:r>
              <a:rPr lang="en-US" sz="2600" i="1" dirty="0">
                <a:solidFill>
                  <a:srgbClr val="003300"/>
                </a:solidFill>
              </a:rPr>
              <a:t> </a:t>
            </a:r>
            <a:r>
              <a:rPr lang="en-US" sz="2600" i="1" dirty="0" err="1">
                <a:solidFill>
                  <a:srgbClr val="003300"/>
                </a:solidFill>
              </a:rPr>
              <a:t>tôi</a:t>
            </a:r>
            <a:r>
              <a:rPr lang="en-US" sz="2600" i="1" dirty="0">
                <a:solidFill>
                  <a:srgbClr val="003300"/>
                </a:solidFill>
              </a:rPr>
              <a:t> </a:t>
            </a:r>
            <a:r>
              <a:rPr lang="en-US" sz="2600" i="1" dirty="0" err="1">
                <a:solidFill>
                  <a:srgbClr val="003300"/>
                </a:solidFill>
              </a:rPr>
              <a:t>phải</a:t>
            </a:r>
            <a:r>
              <a:rPr lang="en-US" sz="2600" i="1" dirty="0">
                <a:solidFill>
                  <a:srgbClr val="003300"/>
                </a:solidFill>
              </a:rPr>
              <a:t> </a:t>
            </a:r>
            <a:r>
              <a:rPr lang="en-US" sz="2600" i="1" dirty="0" err="1">
                <a:solidFill>
                  <a:srgbClr val="003300"/>
                </a:solidFill>
              </a:rPr>
              <a:t>luôn</a:t>
            </a:r>
            <a:r>
              <a:rPr lang="en-US" sz="2600" i="1" dirty="0">
                <a:solidFill>
                  <a:srgbClr val="003300"/>
                </a:solidFill>
              </a:rPr>
              <a:t> </a:t>
            </a:r>
            <a:r>
              <a:rPr lang="en-US" sz="2600" i="1" dirty="0" err="1">
                <a:solidFill>
                  <a:srgbClr val="003300"/>
                </a:solidFill>
              </a:rPr>
              <a:t>cố</a:t>
            </a:r>
            <a:r>
              <a:rPr lang="en-US" sz="2600" i="1" dirty="0">
                <a:solidFill>
                  <a:srgbClr val="003300"/>
                </a:solidFill>
              </a:rPr>
              <a:t> </a:t>
            </a:r>
            <a:r>
              <a:rPr lang="en-US" sz="2600" i="1" dirty="0" err="1">
                <a:solidFill>
                  <a:srgbClr val="003300"/>
                </a:solidFill>
              </a:rPr>
              <a:t>gắng</a:t>
            </a:r>
            <a:r>
              <a:rPr lang="en-US" sz="2600" i="1" dirty="0">
                <a:solidFill>
                  <a:srgbClr val="003300"/>
                </a:solidFill>
              </a:rPr>
              <a:t> </a:t>
            </a:r>
            <a:r>
              <a:rPr lang="en-US" sz="2600" i="1" dirty="0" err="1">
                <a:solidFill>
                  <a:srgbClr val="003300"/>
                </a:solidFill>
              </a:rPr>
              <a:t>trau</a:t>
            </a:r>
            <a:r>
              <a:rPr lang="en-US" sz="2600" i="1" dirty="0">
                <a:solidFill>
                  <a:srgbClr val="003300"/>
                </a:solidFill>
              </a:rPr>
              <a:t> </a:t>
            </a:r>
            <a:r>
              <a:rPr lang="en-US" sz="2600" i="1" dirty="0" err="1">
                <a:solidFill>
                  <a:srgbClr val="003300"/>
                </a:solidFill>
              </a:rPr>
              <a:t>dồi</a:t>
            </a:r>
            <a:r>
              <a:rPr lang="en-US" sz="2600" i="1" dirty="0">
                <a:solidFill>
                  <a:srgbClr val="003300"/>
                </a:solidFill>
              </a:rPr>
              <a:t> </a:t>
            </a:r>
            <a:r>
              <a:rPr lang="en-US" sz="2600" i="1" dirty="0" err="1">
                <a:solidFill>
                  <a:srgbClr val="003300"/>
                </a:solidFill>
              </a:rPr>
              <a:t>kiến</a:t>
            </a:r>
            <a:r>
              <a:rPr lang="en-US" sz="2600" i="1" dirty="0">
                <a:solidFill>
                  <a:srgbClr val="003300"/>
                </a:solidFill>
              </a:rPr>
              <a:t> </a:t>
            </a:r>
            <a:r>
              <a:rPr lang="en-US" sz="2600" i="1" dirty="0" err="1">
                <a:solidFill>
                  <a:srgbClr val="003300"/>
                </a:solidFill>
              </a:rPr>
              <a:t>thức</a:t>
            </a:r>
            <a:r>
              <a:rPr lang="en-US" sz="2600" i="1" dirty="0">
                <a:solidFill>
                  <a:srgbClr val="003300"/>
                </a:solidFill>
              </a:rPr>
              <a:t>, </a:t>
            </a:r>
            <a:r>
              <a:rPr lang="en-US" sz="2600" i="1" dirty="0" err="1">
                <a:solidFill>
                  <a:srgbClr val="003300"/>
                </a:solidFill>
              </a:rPr>
              <a:t>tu</a:t>
            </a:r>
            <a:r>
              <a:rPr lang="en-US" sz="2600" i="1" dirty="0">
                <a:solidFill>
                  <a:srgbClr val="003300"/>
                </a:solidFill>
              </a:rPr>
              <a:t> </a:t>
            </a:r>
            <a:r>
              <a:rPr lang="en-US" sz="2600" i="1" dirty="0" err="1">
                <a:solidFill>
                  <a:srgbClr val="003300"/>
                </a:solidFill>
              </a:rPr>
              <a:t>dưỡng</a:t>
            </a:r>
            <a:r>
              <a:rPr lang="en-US" sz="2600" i="1" dirty="0">
                <a:solidFill>
                  <a:srgbClr val="003300"/>
                </a:solidFill>
              </a:rPr>
              <a:t> </a:t>
            </a:r>
            <a:r>
              <a:rPr lang="en-US" sz="2600" i="1" dirty="0" err="1">
                <a:solidFill>
                  <a:srgbClr val="003300"/>
                </a:solidFill>
              </a:rPr>
              <a:t>đạo</a:t>
            </a:r>
            <a:r>
              <a:rPr lang="en-US" sz="2600" i="1" dirty="0">
                <a:solidFill>
                  <a:srgbClr val="003300"/>
                </a:solidFill>
              </a:rPr>
              <a:t> </a:t>
            </a:r>
            <a:r>
              <a:rPr lang="en-US" sz="2600" i="1" dirty="0" err="1">
                <a:solidFill>
                  <a:srgbClr val="003300"/>
                </a:solidFill>
              </a:rPr>
              <a:t>đức</a:t>
            </a:r>
            <a:r>
              <a:rPr lang="en-US" sz="2600" i="1" dirty="0">
                <a:solidFill>
                  <a:srgbClr val="003300"/>
                </a:solidFill>
              </a:rPr>
              <a:t> </a:t>
            </a:r>
            <a:r>
              <a:rPr lang="en-US" sz="2600" i="1" dirty="0" err="1">
                <a:solidFill>
                  <a:srgbClr val="003300"/>
                </a:solidFill>
              </a:rPr>
              <a:t>để</a:t>
            </a:r>
            <a:r>
              <a:rPr lang="en-US" sz="2600" i="1" dirty="0">
                <a:solidFill>
                  <a:srgbClr val="003300"/>
                </a:solidFill>
              </a:rPr>
              <a:t> </a:t>
            </a:r>
            <a:r>
              <a:rPr lang="en-US" sz="2600" i="1" dirty="0" err="1">
                <a:solidFill>
                  <a:srgbClr val="003300"/>
                </a:solidFill>
              </a:rPr>
              <a:t>trở</a:t>
            </a:r>
            <a:r>
              <a:rPr lang="en-US" sz="2600" i="1" dirty="0">
                <a:solidFill>
                  <a:srgbClr val="003300"/>
                </a:solidFill>
              </a:rPr>
              <a:t> </a:t>
            </a:r>
            <a:r>
              <a:rPr lang="en-US" sz="2600" i="1" dirty="0" err="1">
                <a:solidFill>
                  <a:srgbClr val="003300"/>
                </a:solidFill>
              </a:rPr>
              <a:t>thành</a:t>
            </a:r>
            <a:r>
              <a:rPr lang="en-US" sz="2600" i="1" dirty="0">
                <a:solidFill>
                  <a:srgbClr val="003300"/>
                </a:solidFill>
              </a:rPr>
              <a:t> con </a:t>
            </a:r>
            <a:r>
              <a:rPr lang="en-US" sz="2600" i="1" dirty="0" err="1">
                <a:solidFill>
                  <a:srgbClr val="003300"/>
                </a:solidFill>
              </a:rPr>
              <a:t>ngoan</a:t>
            </a:r>
            <a:r>
              <a:rPr lang="en-US" sz="2600" i="1" dirty="0">
                <a:solidFill>
                  <a:srgbClr val="003300"/>
                </a:solidFill>
              </a:rPr>
              <a:t> </a:t>
            </a:r>
            <a:r>
              <a:rPr lang="en-US" sz="2600" i="1" dirty="0" err="1">
                <a:solidFill>
                  <a:srgbClr val="003300"/>
                </a:solidFill>
              </a:rPr>
              <a:t>trò</a:t>
            </a:r>
            <a:r>
              <a:rPr lang="en-US" sz="2600" i="1" dirty="0">
                <a:solidFill>
                  <a:srgbClr val="003300"/>
                </a:solidFill>
              </a:rPr>
              <a:t> </a:t>
            </a:r>
            <a:r>
              <a:rPr lang="en-US" sz="2600" i="1" dirty="0" err="1">
                <a:solidFill>
                  <a:srgbClr val="003300"/>
                </a:solidFill>
              </a:rPr>
              <a:t>giỏi</a:t>
            </a:r>
            <a:r>
              <a:rPr lang="en-US" sz="2600" i="1" dirty="0">
                <a:solidFill>
                  <a:srgbClr val="003300"/>
                </a:solidFill>
              </a:rPr>
              <a:t>, </a:t>
            </a:r>
            <a:r>
              <a:rPr lang="en-US" sz="2600" i="1" dirty="0" err="1">
                <a:solidFill>
                  <a:srgbClr val="003300"/>
                </a:solidFill>
              </a:rPr>
              <a:t>cháu</a:t>
            </a:r>
            <a:r>
              <a:rPr lang="en-US" sz="2600" i="1" dirty="0">
                <a:solidFill>
                  <a:srgbClr val="003300"/>
                </a:solidFill>
              </a:rPr>
              <a:t> </a:t>
            </a:r>
            <a:r>
              <a:rPr lang="en-US" sz="2600" i="1" dirty="0" err="1">
                <a:solidFill>
                  <a:srgbClr val="003300"/>
                </a:solidFill>
              </a:rPr>
              <a:t>ngoan</a:t>
            </a:r>
            <a:r>
              <a:rPr lang="en-US" sz="2600" i="1" dirty="0">
                <a:solidFill>
                  <a:srgbClr val="003300"/>
                </a:solidFill>
              </a:rPr>
              <a:t> </a:t>
            </a:r>
            <a:r>
              <a:rPr lang="en-US" sz="2600" i="1" dirty="0" err="1">
                <a:solidFill>
                  <a:srgbClr val="003300"/>
                </a:solidFill>
              </a:rPr>
              <a:t>Bác</a:t>
            </a:r>
            <a:r>
              <a:rPr lang="en-US" sz="2600" i="1" dirty="0">
                <a:solidFill>
                  <a:srgbClr val="003300"/>
                </a:solidFill>
              </a:rPr>
              <a:t> </a:t>
            </a:r>
            <a:r>
              <a:rPr lang="en-US" sz="2600" i="1" dirty="0" err="1">
                <a:solidFill>
                  <a:srgbClr val="003300"/>
                </a:solidFill>
              </a:rPr>
              <a:t>Hồ</a:t>
            </a:r>
            <a:r>
              <a:rPr lang="en-US" sz="2600" i="1" dirty="0">
                <a:solidFill>
                  <a:srgbClr val="003300"/>
                </a:solidFill>
              </a:rPr>
              <a:t>. </a:t>
            </a:r>
            <a:r>
              <a:rPr lang="en-US" sz="2600" i="1" dirty="0" err="1">
                <a:solidFill>
                  <a:srgbClr val="FF0000"/>
                </a:solidFill>
              </a:rPr>
              <a:t>Nào</a:t>
            </a:r>
            <a:r>
              <a:rPr lang="en-US" sz="2600" i="1" dirty="0">
                <a:solidFill>
                  <a:srgbClr val="003300"/>
                </a:solidFill>
              </a:rPr>
              <a:t>, </a:t>
            </a:r>
            <a:r>
              <a:rPr lang="en-US" sz="2600" i="1" dirty="0" err="1">
                <a:solidFill>
                  <a:srgbClr val="003300"/>
                </a:solidFill>
              </a:rPr>
              <a:t>các</a:t>
            </a:r>
            <a:r>
              <a:rPr lang="en-US" sz="2600" i="1" dirty="0">
                <a:solidFill>
                  <a:srgbClr val="003300"/>
                </a:solidFill>
              </a:rPr>
              <a:t> </a:t>
            </a:r>
            <a:r>
              <a:rPr lang="en-US" sz="2600" i="1" dirty="0" err="1">
                <a:solidFill>
                  <a:srgbClr val="003300"/>
                </a:solidFill>
              </a:rPr>
              <a:t>bạn</a:t>
            </a:r>
            <a:r>
              <a:rPr lang="en-US" sz="2600" i="1" dirty="0">
                <a:solidFill>
                  <a:srgbClr val="003300"/>
                </a:solidFill>
              </a:rPr>
              <a:t>! </a:t>
            </a:r>
            <a:r>
              <a:rPr lang="en-US" sz="2600" i="1" dirty="0" err="1">
                <a:solidFill>
                  <a:srgbClr val="003300"/>
                </a:solidFill>
              </a:rPr>
              <a:t>Chúng</a:t>
            </a:r>
            <a:r>
              <a:rPr lang="en-US" sz="2600" i="1" dirty="0">
                <a:solidFill>
                  <a:srgbClr val="003300"/>
                </a:solidFill>
              </a:rPr>
              <a:t> </a:t>
            </a:r>
            <a:r>
              <a:rPr lang="en-US" sz="2600" i="1" dirty="0" err="1">
                <a:solidFill>
                  <a:srgbClr val="003300"/>
                </a:solidFill>
              </a:rPr>
              <a:t>ta</a:t>
            </a:r>
            <a:r>
              <a:rPr lang="en-US" sz="2600" i="1" dirty="0">
                <a:solidFill>
                  <a:srgbClr val="003300"/>
                </a:solidFill>
              </a:rPr>
              <a:t> </a:t>
            </a:r>
            <a:r>
              <a:rPr lang="en-US" sz="2600" i="1" dirty="0" err="1">
                <a:solidFill>
                  <a:srgbClr val="003300"/>
                </a:solidFill>
              </a:rPr>
              <a:t>cùng</a:t>
            </a:r>
            <a:r>
              <a:rPr lang="en-US" sz="2600" i="1" dirty="0">
                <a:solidFill>
                  <a:srgbClr val="003300"/>
                </a:solidFill>
              </a:rPr>
              <a:t> </a:t>
            </a:r>
            <a:r>
              <a:rPr lang="en-US" sz="2600" i="1" dirty="0" err="1">
                <a:solidFill>
                  <a:srgbClr val="003300"/>
                </a:solidFill>
              </a:rPr>
              <a:t>nhau</a:t>
            </a:r>
            <a:r>
              <a:rPr lang="en-US" sz="2600" i="1" dirty="0">
                <a:solidFill>
                  <a:srgbClr val="003300"/>
                </a:solidFill>
              </a:rPr>
              <a:t> </a:t>
            </a:r>
            <a:r>
              <a:rPr lang="en-US" sz="2600" i="1" dirty="0" err="1">
                <a:solidFill>
                  <a:srgbClr val="003300"/>
                </a:solidFill>
              </a:rPr>
              <a:t>cố</a:t>
            </a:r>
            <a:r>
              <a:rPr lang="en-US" sz="2600" i="1" dirty="0">
                <a:solidFill>
                  <a:srgbClr val="003300"/>
                </a:solidFill>
              </a:rPr>
              <a:t> </a:t>
            </a:r>
            <a:r>
              <a:rPr lang="en-US" sz="2600" i="1" dirty="0" err="1">
                <a:solidFill>
                  <a:srgbClr val="003300"/>
                </a:solidFill>
              </a:rPr>
              <a:t>gắng</a:t>
            </a:r>
            <a:r>
              <a:rPr lang="en-US" sz="2600" i="1" dirty="0">
                <a:solidFill>
                  <a:srgbClr val="003300"/>
                </a:solidFill>
              </a:rPr>
              <a:t> </a:t>
            </a:r>
            <a:r>
              <a:rPr lang="en-US" sz="2600" i="1" dirty="0" err="1">
                <a:solidFill>
                  <a:srgbClr val="FF0000"/>
                </a:solidFill>
              </a:rPr>
              <a:t>nhé</a:t>
            </a:r>
            <a:r>
              <a:rPr lang="en-US" sz="2600" i="1" dirty="0">
                <a:solidFill>
                  <a:srgbClr val="FF0000"/>
                </a:solidFill>
              </a:rPr>
              <a:t>!</a:t>
            </a:r>
          </a:p>
        </p:txBody>
      </p:sp>
    </p:spTree>
    <p:extLst>
      <p:ext uri="{BB962C8B-B14F-4D97-AF65-F5344CB8AC3E}">
        <p14:creationId xmlns:p14="http://schemas.microsoft.com/office/powerpoint/2010/main" val="3340365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doc mxnn.wav">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066800" y="37719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299" name="23a.wav">
            <a:hlinkClick r:id="" action="ppaction://media"/>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1981200" y="4629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descr="hinh"/>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5"/>
          <p:cNvSpPr txBox="1">
            <a:spLocks noChangeArrowheads="1"/>
          </p:cNvSpPr>
          <p:nvPr/>
        </p:nvSpPr>
        <p:spPr bwMode="auto">
          <a:xfrm>
            <a:off x="3124201" y="2969419"/>
            <a:ext cx="3113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atin typeface="VNI-Times" pitchFamily="2" charset="0"/>
              </a:rPr>
              <a:t>…</a:t>
            </a:r>
          </a:p>
        </p:txBody>
      </p:sp>
      <p:pic>
        <p:nvPicPr>
          <p:cNvPr id="32774" name="Picture 6" descr="arrowr4-1">
            <a:hlinkClick r:id="" action="ppaction://hlinkshowjump?jump=nextslide"/>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686800" y="4957762"/>
            <a:ext cx="4572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 Box 7"/>
          <p:cNvSpPr txBox="1">
            <a:spLocks noChangeArrowheads="1"/>
          </p:cNvSpPr>
          <p:nvPr/>
        </p:nvSpPr>
        <p:spPr bwMode="auto">
          <a:xfrm>
            <a:off x="2667000" y="742950"/>
            <a:ext cx="411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latin typeface="VNI-Times" pitchFamily="2" charset="0"/>
            </a:endParaRPr>
          </a:p>
        </p:txBody>
      </p:sp>
      <p:sp>
        <p:nvSpPr>
          <p:cNvPr id="32776" name="Text Box 8"/>
          <p:cNvSpPr txBox="1">
            <a:spLocks noChangeArrowheads="1"/>
          </p:cNvSpPr>
          <p:nvPr/>
        </p:nvSpPr>
        <p:spPr bwMode="auto">
          <a:xfrm>
            <a:off x="3489327" y="71080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atin typeface="VNI-Times" pitchFamily="2" charset="0"/>
            </a:endParaRPr>
          </a:p>
        </p:txBody>
      </p:sp>
      <p:sp>
        <p:nvSpPr>
          <p:cNvPr id="32777" name="Text Box 9"/>
          <p:cNvSpPr txBox="1">
            <a:spLocks noChangeArrowheads="1"/>
          </p:cNvSpPr>
          <p:nvPr/>
        </p:nvSpPr>
        <p:spPr bwMode="auto">
          <a:xfrm>
            <a:off x="1752600" y="590550"/>
            <a:ext cx="62103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200" dirty="0">
                <a:latin typeface="VNI-Times" pitchFamily="2" charset="0"/>
              </a:rPr>
              <a:t>     </a:t>
            </a:r>
            <a:r>
              <a:rPr lang="en-US" sz="3200" b="1" dirty="0" err="1">
                <a:solidFill>
                  <a:srgbClr val="FF0000"/>
                </a:solidFill>
                <a:latin typeface="Times New Roman" pitchFamily="18" charset="0"/>
              </a:rPr>
              <a:t>Hướng</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dẫn</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về</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nhà</a:t>
            </a:r>
            <a:endParaRPr lang="en-US" sz="3200" b="1" dirty="0">
              <a:latin typeface="Times New Roman" pitchFamily="18" charset="0"/>
            </a:endParaRPr>
          </a:p>
          <a:p>
            <a:pPr eaLnBrk="1" hangingPunct="1"/>
            <a:r>
              <a:rPr lang="en-US" sz="3200" b="1" dirty="0">
                <a:solidFill>
                  <a:srgbClr val="0000CC"/>
                </a:solidFill>
                <a:latin typeface="Times New Roman" pitchFamily="18" charset="0"/>
              </a:rPr>
              <a:t>1/ </a:t>
            </a:r>
            <a:r>
              <a:rPr lang="en-US" sz="3200" b="1" dirty="0" err="1">
                <a:solidFill>
                  <a:srgbClr val="0000CC"/>
                </a:solidFill>
                <a:latin typeface="Times New Roman" pitchFamily="18" charset="0"/>
              </a:rPr>
              <a:t>Bài</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cũ</a:t>
            </a:r>
            <a:r>
              <a:rPr lang="en-US" sz="3200" b="1" dirty="0">
                <a:solidFill>
                  <a:srgbClr val="0000CC"/>
                </a:solidFill>
                <a:latin typeface="Times New Roman" pitchFamily="18" charset="0"/>
              </a:rPr>
              <a:t> :</a:t>
            </a:r>
            <a:r>
              <a:rPr lang="en-US" sz="3200" b="1" dirty="0">
                <a:latin typeface="Times New Roman" pitchFamily="18" charset="0"/>
              </a:rPr>
              <a:t> </a:t>
            </a:r>
          </a:p>
          <a:p>
            <a:pPr eaLnBrk="1" hangingPunct="1"/>
            <a:r>
              <a:rPr lang="en-US" sz="3200" b="1" dirty="0">
                <a:latin typeface="Times New Roman" pitchFamily="18" charset="0"/>
              </a:rPr>
              <a:t>  - </a:t>
            </a:r>
            <a:r>
              <a:rPr lang="en-US" sz="3200" b="1" dirty="0" err="1">
                <a:latin typeface="Times New Roman" pitchFamily="18" charset="0"/>
              </a:rPr>
              <a:t>Học</a:t>
            </a:r>
            <a:r>
              <a:rPr lang="en-US" sz="3200" b="1" dirty="0">
                <a:latin typeface="Times New Roman" pitchFamily="18" charset="0"/>
              </a:rPr>
              <a:t> </a:t>
            </a:r>
            <a:r>
              <a:rPr lang="en-US" sz="3200" b="1" dirty="0" err="1">
                <a:latin typeface="Times New Roman" pitchFamily="18" charset="0"/>
              </a:rPr>
              <a:t>thuộc</a:t>
            </a:r>
            <a:r>
              <a:rPr lang="en-US" sz="3200" b="1" dirty="0">
                <a:latin typeface="Times New Roman" pitchFamily="18" charset="0"/>
              </a:rPr>
              <a:t> </a:t>
            </a:r>
            <a:r>
              <a:rPr lang="en-US" sz="3200" b="1" dirty="0" err="1">
                <a:latin typeface="Times New Roman" pitchFamily="18" charset="0"/>
              </a:rPr>
              <a:t>nội</a:t>
            </a:r>
            <a:r>
              <a:rPr lang="en-US" sz="3200" b="1" dirty="0">
                <a:latin typeface="Times New Roman" pitchFamily="18" charset="0"/>
              </a:rPr>
              <a:t> dung </a:t>
            </a:r>
            <a:r>
              <a:rPr lang="vi-VN" sz="3200" b="1" dirty="0">
                <a:latin typeface="Times New Roman" pitchFamily="18" charset="0"/>
              </a:rPr>
              <a:t>ghi nhớ </a:t>
            </a:r>
            <a:r>
              <a:rPr lang="en-US" sz="3200" b="1" dirty="0" err="1">
                <a:latin typeface="Times New Roman" pitchFamily="18" charset="0"/>
              </a:rPr>
              <a:t>bài</a:t>
            </a:r>
            <a:r>
              <a:rPr lang="en-US" sz="3200" b="1" dirty="0">
                <a:latin typeface="Times New Roman" pitchFamily="18" charset="0"/>
              </a:rPr>
              <a:t> </a:t>
            </a:r>
            <a:r>
              <a:rPr lang="en-US" sz="3200" b="1" dirty="0" err="1">
                <a:latin typeface="Times New Roman" pitchFamily="18" charset="0"/>
              </a:rPr>
              <a:t>học</a:t>
            </a:r>
            <a:r>
              <a:rPr lang="vi-VN" sz="3200" b="1" dirty="0">
                <a:latin typeface="Times New Roman" pitchFamily="18" charset="0"/>
              </a:rPr>
              <a:t>.</a:t>
            </a:r>
            <a:endParaRPr lang="en-US" sz="3200" b="1" dirty="0">
              <a:latin typeface="Times New Roman" pitchFamily="18" charset="0"/>
            </a:endParaRPr>
          </a:p>
          <a:p>
            <a:pPr eaLnBrk="1" hangingPunct="1"/>
            <a:r>
              <a:rPr lang="en-US" sz="3200" b="1" dirty="0">
                <a:latin typeface="Times New Roman" pitchFamily="18" charset="0"/>
              </a:rPr>
              <a:t>  - </a:t>
            </a:r>
            <a:r>
              <a:rPr lang="en-US" sz="3200" b="1" dirty="0" err="1">
                <a:latin typeface="Times New Roman" pitchFamily="18" charset="0"/>
              </a:rPr>
              <a:t>Sử</a:t>
            </a:r>
            <a:r>
              <a:rPr lang="en-US" sz="3200" b="1" dirty="0">
                <a:latin typeface="Times New Roman" pitchFamily="18" charset="0"/>
              </a:rPr>
              <a:t> </a:t>
            </a:r>
            <a:r>
              <a:rPr lang="en-US" sz="3200" b="1" dirty="0" err="1">
                <a:latin typeface="Times New Roman" pitchFamily="18" charset="0"/>
              </a:rPr>
              <a:t>dụng</a:t>
            </a:r>
            <a:r>
              <a:rPr lang="en-US" sz="3200" b="1" dirty="0">
                <a:latin typeface="Times New Roman" pitchFamily="18" charset="0"/>
              </a:rPr>
              <a:t> </a:t>
            </a:r>
            <a:r>
              <a:rPr lang="en-US" sz="3200" b="1" dirty="0" err="1">
                <a:latin typeface="Times New Roman" pitchFamily="18" charset="0"/>
              </a:rPr>
              <a:t>tình</a:t>
            </a:r>
            <a:r>
              <a:rPr lang="en-US" sz="3200" b="1" dirty="0">
                <a:latin typeface="Times New Roman" pitchFamily="18" charset="0"/>
              </a:rPr>
              <a:t> </a:t>
            </a:r>
            <a:r>
              <a:rPr lang="en-US" sz="3200" b="1" dirty="0" err="1">
                <a:latin typeface="Times New Roman" pitchFamily="18" charset="0"/>
              </a:rPr>
              <a:t>thái</a:t>
            </a:r>
            <a:r>
              <a:rPr lang="en-US" sz="3200" b="1" dirty="0">
                <a:latin typeface="Times New Roman" pitchFamily="18" charset="0"/>
              </a:rPr>
              <a:t> </a:t>
            </a:r>
            <a:r>
              <a:rPr lang="en-US" sz="3200" b="1" dirty="0" err="1">
                <a:latin typeface="Times New Roman" pitchFamily="18" charset="0"/>
              </a:rPr>
              <a:t>từ</a:t>
            </a:r>
            <a:r>
              <a:rPr lang="en-US" sz="3200" b="1" dirty="0">
                <a:latin typeface="Times New Roman" pitchFamily="18" charset="0"/>
              </a:rPr>
              <a:t> </a:t>
            </a:r>
            <a:r>
              <a:rPr lang="en-US" sz="3200" b="1" dirty="0" err="1">
                <a:latin typeface="Times New Roman" pitchFamily="18" charset="0"/>
              </a:rPr>
              <a:t>phù</a:t>
            </a:r>
            <a:r>
              <a:rPr lang="en-US" sz="3200" b="1" dirty="0">
                <a:latin typeface="Times New Roman" pitchFamily="18" charset="0"/>
              </a:rPr>
              <a:t> </a:t>
            </a:r>
            <a:r>
              <a:rPr lang="en-US" sz="3200" b="1" dirty="0" err="1">
                <a:latin typeface="Times New Roman" pitchFamily="18" charset="0"/>
              </a:rPr>
              <a:t>hợp</a:t>
            </a:r>
            <a:r>
              <a:rPr lang="en-US" sz="3200" b="1" dirty="0">
                <a:latin typeface="Times New Roman" pitchFamily="18" charset="0"/>
              </a:rPr>
              <a:t> </a:t>
            </a:r>
            <a:r>
              <a:rPr lang="en-US" sz="3200" b="1" dirty="0" err="1">
                <a:latin typeface="Times New Roman" pitchFamily="18" charset="0"/>
              </a:rPr>
              <a:t>với</a:t>
            </a:r>
            <a:r>
              <a:rPr lang="en-US" sz="3200" b="1" dirty="0">
                <a:latin typeface="Times New Roman" pitchFamily="18" charset="0"/>
              </a:rPr>
              <a:t> </a:t>
            </a:r>
            <a:r>
              <a:rPr lang="en-US" sz="3200" b="1" dirty="0" err="1">
                <a:latin typeface="Times New Roman" pitchFamily="18" charset="0"/>
              </a:rPr>
              <a:t>hoàn</a:t>
            </a:r>
            <a:r>
              <a:rPr lang="en-US" sz="3200" b="1" dirty="0">
                <a:latin typeface="Times New Roman" pitchFamily="18" charset="0"/>
              </a:rPr>
              <a:t> </a:t>
            </a:r>
            <a:r>
              <a:rPr lang="en-US" sz="3200" b="1" dirty="0" err="1">
                <a:latin typeface="Times New Roman" pitchFamily="18" charset="0"/>
              </a:rPr>
              <a:t>cảnh</a:t>
            </a:r>
            <a:r>
              <a:rPr lang="en-US" sz="3200" b="1" dirty="0">
                <a:latin typeface="Times New Roman" pitchFamily="18" charset="0"/>
              </a:rPr>
              <a:t> </a:t>
            </a:r>
            <a:r>
              <a:rPr lang="en-US" sz="3200" b="1" dirty="0" err="1">
                <a:latin typeface="Times New Roman" pitchFamily="18" charset="0"/>
              </a:rPr>
              <a:t>giao</a:t>
            </a:r>
            <a:r>
              <a:rPr lang="en-US" sz="3200" b="1" dirty="0">
                <a:latin typeface="Times New Roman" pitchFamily="18" charset="0"/>
              </a:rPr>
              <a:t> </a:t>
            </a:r>
            <a:r>
              <a:rPr lang="en-US" sz="3200" b="1" dirty="0" err="1">
                <a:latin typeface="Times New Roman" pitchFamily="18" charset="0"/>
              </a:rPr>
              <a:t>tiếp</a:t>
            </a:r>
            <a:r>
              <a:rPr lang="en-US" sz="3200" b="1" dirty="0">
                <a:latin typeface="Times New Roman" pitchFamily="18" charset="0"/>
              </a:rPr>
              <a:t>.</a:t>
            </a:r>
          </a:p>
          <a:p>
            <a:pPr eaLnBrk="1" hangingPunct="1"/>
            <a:r>
              <a:rPr lang="en-US" sz="3200" b="1" dirty="0">
                <a:latin typeface="Times New Roman" pitchFamily="18" charset="0"/>
              </a:rPr>
              <a:t>  - </a:t>
            </a:r>
            <a:r>
              <a:rPr lang="en-US" sz="3200" b="1" dirty="0" err="1">
                <a:latin typeface="Times New Roman" pitchFamily="18" charset="0"/>
              </a:rPr>
              <a:t>Xây</a:t>
            </a:r>
            <a:r>
              <a:rPr lang="en-US" sz="3200" b="1" dirty="0">
                <a:latin typeface="Times New Roman" pitchFamily="18" charset="0"/>
              </a:rPr>
              <a:t> </a:t>
            </a:r>
            <a:r>
              <a:rPr lang="en-US" sz="3200" b="1" dirty="0" err="1">
                <a:latin typeface="Times New Roman" pitchFamily="18" charset="0"/>
              </a:rPr>
              <a:t>dựng</a:t>
            </a:r>
            <a:r>
              <a:rPr lang="en-US" sz="3200" b="1" dirty="0">
                <a:latin typeface="Times New Roman" pitchFamily="18" charset="0"/>
              </a:rPr>
              <a:t>  </a:t>
            </a:r>
            <a:r>
              <a:rPr lang="en-US" sz="3200" b="1" dirty="0" err="1">
                <a:latin typeface="Times New Roman" pitchFamily="18" charset="0"/>
              </a:rPr>
              <a:t>đoạn</a:t>
            </a:r>
            <a:r>
              <a:rPr lang="en-US" sz="3200" b="1" dirty="0">
                <a:latin typeface="Times New Roman" pitchFamily="18" charset="0"/>
              </a:rPr>
              <a:t> </a:t>
            </a:r>
            <a:r>
              <a:rPr lang="en-US" sz="3200" b="1" dirty="0" err="1">
                <a:latin typeface="Times New Roman" pitchFamily="18" charset="0"/>
              </a:rPr>
              <a:t>hội</a:t>
            </a:r>
            <a:r>
              <a:rPr lang="en-US" sz="3200" b="1" dirty="0">
                <a:latin typeface="Times New Roman" pitchFamily="18" charset="0"/>
              </a:rPr>
              <a:t> </a:t>
            </a:r>
            <a:r>
              <a:rPr lang="en-US" sz="3200" b="1" dirty="0" err="1">
                <a:latin typeface="Times New Roman" pitchFamily="18" charset="0"/>
              </a:rPr>
              <a:t>thoại</a:t>
            </a:r>
            <a:r>
              <a:rPr lang="en-US" sz="3200" b="1" dirty="0">
                <a:latin typeface="Times New Roman" pitchFamily="18" charset="0"/>
              </a:rPr>
              <a:t> </a:t>
            </a:r>
            <a:r>
              <a:rPr lang="en-US" sz="3200" b="1" dirty="0" err="1">
                <a:latin typeface="Times New Roman" pitchFamily="18" charset="0"/>
              </a:rPr>
              <a:t>có</a:t>
            </a:r>
            <a:r>
              <a:rPr lang="en-US" sz="3200" b="1" dirty="0">
                <a:latin typeface="Times New Roman" pitchFamily="18" charset="0"/>
              </a:rPr>
              <a:t> </a:t>
            </a:r>
            <a:r>
              <a:rPr lang="en-US" sz="3200" b="1" dirty="0" err="1">
                <a:latin typeface="Times New Roman" pitchFamily="18" charset="0"/>
              </a:rPr>
              <a:t>sử</a:t>
            </a:r>
            <a:r>
              <a:rPr lang="en-US" sz="3200" b="1" dirty="0">
                <a:latin typeface="Times New Roman" pitchFamily="18" charset="0"/>
              </a:rPr>
              <a:t> </a:t>
            </a:r>
            <a:r>
              <a:rPr lang="en-US" sz="3200" b="1" dirty="0" err="1">
                <a:latin typeface="Times New Roman" pitchFamily="18" charset="0"/>
              </a:rPr>
              <a:t>dụng</a:t>
            </a:r>
            <a:r>
              <a:rPr lang="en-US" sz="3200" b="1" dirty="0">
                <a:latin typeface="Times New Roman" pitchFamily="18" charset="0"/>
              </a:rPr>
              <a:t> </a:t>
            </a:r>
            <a:r>
              <a:rPr lang="en-US" sz="3200" b="1" dirty="0" err="1">
                <a:latin typeface="Times New Roman" pitchFamily="18" charset="0"/>
              </a:rPr>
              <a:t>tình</a:t>
            </a:r>
            <a:r>
              <a:rPr lang="en-US" sz="3200" b="1" dirty="0">
                <a:latin typeface="Times New Roman" pitchFamily="18" charset="0"/>
              </a:rPr>
              <a:t> </a:t>
            </a:r>
            <a:r>
              <a:rPr lang="en-US" sz="3200" b="1" dirty="0" err="1">
                <a:latin typeface="Times New Roman" pitchFamily="18" charset="0"/>
              </a:rPr>
              <a:t>thái</a:t>
            </a:r>
            <a:r>
              <a:rPr lang="en-US" sz="3200" b="1" dirty="0">
                <a:latin typeface="Times New Roman" pitchFamily="18" charset="0"/>
              </a:rPr>
              <a:t> </a:t>
            </a:r>
            <a:r>
              <a:rPr lang="en-US" sz="3200" b="1" dirty="0" err="1">
                <a:latin typeface="Times New Roman" pitchFamily="18" charset="0"/>
              </a:rPr>
              <a:t>từ</a:t>
            </a:r>
            <a:r>
              <a:rPr lang="en-US" sz="3200" b="1" dirty="0">
                <a:latin typeface="Times New Roman" pitchFamily="18" charset="0"/>
              </a:rPr>
              <a:t>.</a:t>
            </a:r>
          </a:p>
          <a:p>
            <a:pPr eaLnBrk="1" hangingPunct="1"/>
            <a:r>
              <a:rPr lang="en-US" sz="3200" b="1" dirty="0">
                <a:solidFill>
                  <a:srgbClr val="0000CC"/>
                </a:solidFill>
                <a:latin typeface="Times New Roman" pitchFamily="18" charset="0"/>
              </a:rPr>
              <a:t>2/ </a:t>
            </a:r>
            <a:r>
              <a:rPr lang="en-US" sz="3200" b="1" dirty="0" err="1">
                <a:solidFill>
                  <a:srgbClr val="0000CC"/>
                </a:solidFill>
                <a:latin typeface="Times New Roman" pitchFamily="18" charset="0"/>
              </a:rPr>
              <a:t>Bài</a:t>
            </a:r>
            <a:r>
              <a:rPr lang="en-US" sz="3200" b="1" dirty="0">
                <a:solidFill>
                  <a:srgbClr val="0000CC"/>
                </a:solidFill>
                <a:latin typeface="Times New Roman" pitchFamily="18" charset="0"/>
              </a:rPr>
              <a:t> </a:t>
            </a:r>
            <a:r>
              <a:rPr lang="en-US" sz="3200" b="1" dirty="0" err="1">
                <a:solidFill>
                  <a:srgbClr val="0000CC"/>
                </a:solidFill>
                <a:latin typeface="Times New Roman" pitchFamily="18" charset="0"/>
              </a:rPr>
              <a:t>mới</a:t>
            </a:r>
            <a:r>
              <a:rPr lang="en-US" sz="3200" b="1" dirty="0">
                <a:latin typeface="Times New Roman" pitchFamily="18" charset="0"/>
              </a:rPr>
              <a:t> : </a:t>
            </a:r>
            <a:r>
              <a:rPr lang="en-US" sz="3200" b="1" dirty="0" err="1">
                <a:latin typeface="Times New Roman" pitchFamily="18" charset="0"/>
              </a:rPr>
              <a:t>Soạn</a:t>
            </a:r>
            <a:r>
              <a:rPr lang="en-US" sz="3200" b="1" dirty="0">
                <a:latin typeface="Times New Roman" pitchFamily="18" charset="0"/>
              </a:rPr>
              <a:t> </a:t>
            </a:r>
            <a:r>
              <a:rPr lang="en-US" sz="3200" b="1" dirty="0" err="1">
                <a:latin typeface="Times New Roman" pitchFamily="18" charset="0"/>
              </a:rPr>
              <a:t>bài</a:t>
            </a:r>
            <a:r>
              <a:rPr lang="en-US" sz="3200" b="1" dirty="0">
                <a:latin typeface="Times New Roman" pitchFamily="18" charset="0"/>
              </a:rPr>
              <a:t>: </a:t>
            </a:r>
            <a:r>
              <a:rPr lang="en-US" sz="3200" b="1" dirty="0" err="1">
                <a:latin typeface="Times New Roman" pitchFamily="18" charset="0"/>
              </a:rPr>
              <a:t>Nói</a:t>
            </a:r>
            <a:r>
              <a:rPr lang="en-US" sz="3200" b="1" dirty="0">
                <a:latin typeface="Times New Roman" pitchFamily="18" charset="0"/>
              </a:rPr>
              <a:t> </a:t>
            </a:r>
            <a:r>
              <a:rPr lang="en-US" sz="3200" b="1" dirty="0" err="1">
                <a:latin typeface="Times New Roman" pitchFamily="18" charset="0"/>
              </a:rPr>
              <a:t>quá</a:t>
            </a:r>
            <a:endParaRPr lang="en-US" sz="3200" b="1" dirty="0">
              <a:latin typeface="Times New Roman" pitchFamily="18" charset="0"/>
            </a:endParaRPr>
          </a:p>
        </p:txBody>
      </p:sp>
      <p:pic>
        <p:nvPicPr>
          <p:cNvPr id="183306" name="06b.wav">
            <a:hlinkClick r:id="" action="ppaction://media"/>
          </p:cNvPr>
          <p:cNvPicPr>
            <a:picLocks noRot="1" noChangeAspect="1" noChangeArrowheads="1"/>
          </p:cNvPicPr>
          <p:nvPr>
            <a:audioFile r:link="rId3"/>
          </p:nvPr>
        </p:nvPicPr>
        <p:blipFill>
          <a:blip r:embed="rId5">
            <a:extLst>
              <a:ext uri="{28A0092B-C50C-407E-A947-70E740481C1C}">
                <a14:useLocalDpi xmlns:a14="http://schemas.microsoft.com/office/drawing/2010/main" val="0"/>
              </a:ext>
            </a:extLst>
          </a:blip>
          <a:srcRect/>
          <a:stretch>
            <a:fillRect/>
          </a:stretch>
        </p:blipFill>
        <p:spPr bwMode="auto">
          <a:xfrm>
            <a:off x="8534400" y="4629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4974473"/>
      </p:ext>
    </p:extLst>
  </p:cSld>
  <p:clrMapOvr>
    <a:masterClrMapping/>
  </p:clrMapOvr>
  <p:transition>
    <p:diamond/>
  </p:transition>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183299"/>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183298"/>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8330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10490" y="54205"/>
            <a:ext cx="8896350" cy="5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80000"/>
              </a:lnSpc>
              <a:spcBef>
                <a:spcPct val="50000"/>
              </a:spcBef>
            </a:pPr>
            <a:r>
              <a:rPr lang="en-US" sz="3000" dirty="0">
                <a:latin typeface="Times New Roman" pitchFamily="18" charset="0"/>
              </a:rPr>
              <a:t>a/    - </a:t>
            </a:r>
            <a:r>
              <a:rPr lang="en-US" sz="3000" dirty="0" err="1">
                <a:latin typeface="Times New Roman" pitchFamily="18" charset="0"/>
              </a:rPr>
              <a:t>Mẹ</a:t>
            </a:r>
            <a:r>
              <a:rPr lang="en-US" sz="3000" dirty="0">
                <a:latin typeface="Times New Roman" pitchFamily="18" charset="0"/>
              </a:rPr>
              <a:t> </a:t>
            </a:r>
            <a:r>
              <a:rPr lang="en-US" sz="3000" dirty="0" err="1">
                <a:latin typeface="Times New Roman" pitchFamily="18" charset="0"/>
              </a:rPr>
              <a:t>đi</a:t>
            </a:r>
            <a:r>
              <a:rPr lang="en-US" sz="3000" dirty="0">
                <a:latin typeface="Times New Roman" pitchFamily="18" charset="0"/>
              </a:rPr>
              <a:t> </a:t>
            </a:r>
            <a:r>
              <a:rPr lang="en-US" sz="3000" dirty="0" err="1">
                <a:latin typeface="Times New Roman" pitchFamily="18" charset="0"/>
              </a:rPr>
              <a:t>làm</a:t>
            </a:r>
            <a:r>
              <a:rPr lang="en-US" sz="3000" dirty="0">
                <a:latin typeface="Times New Roman" pitchFamily="18" charset="0"/>
              </a:rPr>
              <a:t> </a:t>
            </a:r>
            <a:r>
              <a:rPr lang="en-US" sz="3000" dirty="0" err="1">
                <a:latin typeface="Times New Roman" pitchFamily="18" charset="0"/>
              </a:rPr>
              <a:t>rồi</a:t>
            </a:r>
            <a:r>
              <a:rPr lang="en-US" sz="3000" dirty="0">
                <a:latin typeface="Times New Roman" pitchFamily="18" charset="0"/>
              </a:rPr>
              <a:t> </a:t>
            </a:r>
            <a:r>
              <a:rPr lang="en-US" sz="3000" b="1" dirty="0">
                <a:solidFill>
                  <a:srgbClr val="FF0000"/>
                </a:solidFill>
                <a:latin typeface="Times New Roman" pitchFamily="18" charset="0"/>
              </a:rPr>
              <a:t>à </a:t>
            </a:r>
            <a:r>
              <a:rPr lang="en-US" sz="3000" dirty="0">
                <a:latin typeface="Times New Roman" pitchFamily="18" charset="0"/>
              </a:rPr>
              <a:t>?    </a:t>
            </a:r>
          </a:p>
          <a:p>
            <a:pPr algn="just">
              <a:lnSpc>
                <a:spcPct val="80000"/>
              </a:lnSpc>
              <a:spcBef>
                <a:spcPct val="50000"/>
              </a:spcBef>
            </a:pPr>
            <a:r>
              <a:rPr lang="en-US" sz="3000" dirty="0">
                <a:latin typeface="Times New Roman" pitchFamily="18" charset="0"/>
              </a:rPr>
              <a:t>b/ </a:t>
            </a:r>
            <a:r>
              <a:rPr lang="en-US" sz="3000" dirty="0" err="1">
                <a:latin typeface="Times New Roman" pitchFamily="18" charset="0"/>
              </a:rPr>
              <a:t>Mẹ</a:t>
            </a:r>
            <a:r>
              <a:rPr lang="en-US" sz="3000" dirty="0">
                <a:latin typeface="Times New Roman" pitchFamily="18" charset="0"/>
              </a:rPr>
              <a:t> </a:t>
            </a:r>
            <a:r>
              <a:rPr lang="en-US" sz="3000" dirty="0" err="1">
                <a:latin typeface="Times New Roman" pitchFamily="18" charset="0"/>
              </a:rPr>
              <a:t>tôi</a:t>
            </a:r>
            <a:r>
              <a:rPr lang="en-US" sz="3000" dirty="0">
                <a:latin typeface="Times New Roman" pitchFamily="18" charset="0"/>
              </a:rPr>
              <a:t> </a:t>
            </a:r>
            <a:r>
              <a:rPr lang="en-US" sz="3000" dirty="0" err="1">
                <a:latin typeface="Times New Roman" pitchFamily="18" charset="0"/>
              </a:rPr>
              <a:t>vừa</a:t>
            </a:r>
            <a:r>
              <a:rPr lang="en-US" sz="3000" dirty="0">
                <a:latin typeface="Times New Roman" pitchFamily="18" charset="0"/>
              </a:rPr>
              <a:t> </a:t>
            </a:r>
            <a:r>
              <a:rPr lang="en-US" sz="3000" dirty="0" err="1">
                <a:latin typeface="Times New Roman" pitchFamily="18" charset="0"/>
              </a:rPr>
              <a:t>kéo</a:t>
            </a:r>
            <a:r>
              <a:rPr lang="en-US" sz="3000" dirty="0">
                <a:latin typeface="Times New Roman" pitchFamily="18" charset="0"/>
              </a:rPr>
              <a:t> </a:t>
            </a:r>
            <a:r>
              <a:rPr lang="en-US" sz="3000" dirty="0" err="1">
                <a:latin typeface="Times New Roman" pitchFamily="18" charset="0"/>
              </a:rPr>
              <a:t>tay</a:t>
            </a:r>
            <a:r>
              <a:rPr lang="en-US" sz="3000" dirty="0">
                <a:latin typeface="Times New Roman" pitchFamily="18" charset="0"/>
              </a:rPr>
              <a:t> </a:t>
            </a:r>
            <a:r>
              <a:rPr lang="en-US" sz="3000" dirty="0" err="1">
                <a:latin typeface="Times New Roman" pitchFamily="18" charset="0"/>
              </a:rPr>
              <a:t>tôi</a:t>
            </a:r>
            <a:r>
              <a:rPr lang="en-US" sz="3000" dirty="0">
                <a:latin typeface="Times New Roman" pitchFamily="18" charset="0"/>
              </a:rPr>
              <a:t>, </a:t>
            </a:r>
            <a:r>
              <a:rPr lang="en-US" sz="3000" dirty="0" err="1">
                <a:latin typeface="Times New Roman" pitchFamily="18" charset="0"/>
              </a:rPr>
              <a:t>xoa</a:t>
            </a:r>
            <a:r>
              <a:rPr lang="en-US" sz="3000" dirty="0">
                <a:latin typeface="Times New Roman" pitchFamily="18" charset="0"/>
              </a:rPr>
              <a:t> </a:t>
            </a:r>
            <a:r>
              <a:rPr lang="en-US" sz="3000" dirty="0" err="1">
                <a:latin typeface="Times New Roman" pitchFamily="18" charset="0"/>
              </a:rPr>
              <a:t>đầu</a:t>
            </a:r>
            <a:r>
              <a:rPr lang="en-US" sz="3000" dirty="0">
                <a:latin typeface="Times New Roman" pitchFamily="18" charset="0"/>
              </a:rPr>
              <a:t> </a:t>
            </a:r>
            <a:r>
              <a:rPr lang="en-US" sz="3000" dirty="0" err="1">
                <a:latin typeface="Times New Roman" pitchFamily="18" charset="0"/>
              </a:rPr>
              <a:t>tôi</a:t>
            </a:r>
            <a:r>
              <a:rPr lang="en-US" sz="3000" dirty="0">
                <a:latin typeface="Times New Roman" pitchFamily="18" charset="0"/>
              </a:rPr>
              <a:t> </a:t>
            </a:r>
            <a:r>
              <a:rPr lang="en-US" sz="3000" dirty="0" err="1">
                <a:latin typeface="Times New Roman" pitchFamily="18" charset="0"/>
              </a:rPr>
              <a:t>hỏi</a:t>
            </a:r>
            <a:r>
              <a:rPr lang="en-US" sz="3000" dirty="0">
                <a:latin typeface="Times New Roman" pitchFamily="18" charset="0"/>
              </a:rPr>
              <a:t>, </a:t>
            </a:r>
            <a:r>
              <a:rPr lang="en-US" sz="3000" dirty="0" err="1">
                <a:latin typeface="Times New Roman" pitchFamily="18" charset="0"/>
              </a:rPr>
              <a:t>thì</a:t>
            </a:r>
            <a:r>
              <a:rPr lang="en-US" sz="3000" dirty="0">
                <a:latin typeface="Times New Roman" pitchFamily="18" charset="0"/>
              </a:rPr>
              <a:t> </a:t>
            </a:r>
            <a:r>
              <a:rPr lang="en-US" sz="3000" dirty="0" err="1">
                <a:latin typeface="Times New Roman" pitchFamily="18" charset="0"/>
              </a:rPr>
              <a:t>tôi</a:t>
            </a:r>
            <a:r>
              <a:rPr lang="en-US" sz="3000" dirty="0">
                <a:latin typeface="Times New Roman" pitchFamily="18" charset="0"/>
              </a:rPr>
              <a:t> </a:t>
            </a:r>
            <a:r>
              <a:rPr lang="en-US" sz="3000" dirty="0" err="1">
                <a:latin typeface="Times New Roman" pitchFamily="18" charset="0"/>
              </a:rPr>
              <a:t>oà</a:t>
            </a:r>
            <a:r>
              <a:rPr lang="en-US" sz="3000" dirty="0">
                <a:latin typeface="Times New Roman" pitchFamily="18" charset="0"/>
              </a:rPr>
              <a:t> </a:t>
            </a:r>
            <a:r>
              <a:rPr lang="en-US" sz="3000" dirty="0" err="1">
                <a:latin typeface="Times New Roman" pitchFamily="18" charset="0"/>
              </a:rPr>
              <a:t>lên</a:t>
            </a:r>
            <a:r>
              <a:rPr lang="en-US" sz="3000" dirty="0">
                <a:latin typeface="Times New Roman" pitchFamily="18" charset="0"/>
              </a:rPr>
              <a:t> </a:t>
            </a:r>
            <a:r>
              <a:rPr lang="en-US" sz="3000" dirty="0" err="1">
                <a:latin typeface="Times New Roman" pitchFamily="18" charset="0"/>
              </a:rPr>
              <a:t>khóc</a:t>
            </a:r>
            <a:r>
              <a:rPr lang="en-US" sz="3000" dirty="0">
                <a:latin typeface="Times New Roman" pitchFamily="18" charset="0"/>
              </a:rPr>
              <a:t> </a:t>
            </a:r>
            <a:r>
              <a:rPr lang="en-US" sz="3000" dirty="0" err="1">
                <a:latin typeface="Times New Roman" pitchFamily="18" charset="0"/>
              </a:rPr>
              <a:t>rồi</a:t>
            </a:r>
            <a:r>
              <a:rPr lang="en-US" sz="3000" dirty="0">
                <a:latin typeface="Times New Roman" pitchFamily="18" charset="0"/>
              </a:rPr>
              <a:t> </a:t>
            </a:r>
            <a:r>
              <a:rPr lang="en-US" sz="3000" dirty="0" err="1">
                <a:latin typeface="Times New Roman" pitchFamily="18" charset="0"/>
              </a:rPr>
              <a:t>cứ</a:t>
            </a:r>
            <a:r>
              <a:rPr lang="en-US" sz="3000" dirty="0">
                <a:latin typeface="Times New Roman" pitchFamily="18" charset="0"/>
              </a:rPr>
              <a:t> </a:t>
            </a:r>
            <a:r>
              <a:rPr lang="en-US" sz="3000" dirty="0" err="1">
                <a:latin typeface="Times New Roman" pitchFamily="18" charset="0"/>
              </a:rPr>
              <a:t>thế</a:t>
            </a:r>
            <a:r>
              <a:rPr lang="en-US" sz="3000" dirty="0">
                <a:latin typeface="Times New Roman" pitchFamily="18" charset="0"/>
              </a:rPr>
              <a:t> </a:t>
            </a:r>
            <a:r>
              <a:rPr lang="en-US" sz="3000" dirty="0" err="1">
                <a:latin typeface="Times New Roman" pitchFamily="18" charset="0"/>
              </a:rPr>
              <a:t>nức</a:t>
            </a:r>
            <a:r>
              <a:rPr lang="en-US" sz="3000" dirty="0">
                <a:latin typeface="Times New Roman" pitchFamily="18" charset="0"/>
              </a:rPr>
              <a:t> </a:t>
            </a:r>
            <a:r>
              <a:rPr lang="en-US" sz="3000" dirty="0" err="1">
                <a:latin typeface="Times New Roman" pitchFamily="18" charset="0"/>
              </a:rPr>
              <a:t>nở</a:t>
            </a:r>
            <a:r>
              <a:rPr lang="en-US" sz="3000" dirty="0">
                <a:latin typeface="Times New Roman" pitchFamily="18" charset="0"/>
              </a:rPr>
              <a:t>. </a:t>
            </a:r>
            <a:r>
              <a:rPr lang="en-US" sz="3000" dirty="0" err="1">
                <a:latin typeface="Times New Roman" pitchFamily="18" charset="0"/>
              </a:rPr>
              <a:t>Mẹ</a:t>
            </a:r>
            <a:r>
              <a:rPr lang="en-US" sz="3000" dirty="0">
                <a:latin typeface="Times New Roman" pitchFamily="18" charset="0"/>
              </a:rPr>
              <a:t> </a:t>
            </a:r>
            <a:r>
              <a:rPr lang="en-US" sz="3000" dirty="0" err="1">
                <a:latin typeface="Times New Roman" pitchFamily="18" charset="0"/>
              </a:rPr>
              <a:t>tôi</a:t>
            </a:r>
            <a:r>
              <a:rPr lang="en-US" sz="3000" dirty="0">
                <a:latin typeface="Times New Roman" pitchFamily="18" charset="0"/>
              </a:rPr>
              <a:t> </a:t>
            </a:r>
            <a:r>
              <a:rPr lang="en-US" sz="3000" dirty="0" err="1">
                <a:latin typeface="Times New Roman" pitchFamily="18" charset="0"/>
              </a:rPr>
              <a:t>cũng</a:t>
            </a:r>
            <a:r>
              <a:rPr lang="en-US" sz="3000" dirty="0">
                <a:latin typeface="Times New Roman" pitchFamily="18" charset="0"/>
              </a:rPr>
              <a:t> </a:t>
            </a:r>
            <a:r>
              <a:rPr lang="en-US" sz="3000" dirty="0" err="1">
                <a:latin typeface="Times New Roman" pitchFamily="18" charset="0"/>
              </a:rPr>
              <a:t>sụt</a:t>
            </a:r>
            <a:r>
              <a:rPr lang="en-US" sz="3000" dirty="0">
                <a:latin typeface="Times New Roman" pitchFamily="18" charset="0"/>
              </a:rPr>
              <a:t> </a:t>
            </a:r>
            <a:r>
              <a:rPr lang="en-US" sz="3000" dirty="0" err="1">
                <a:latin typeface="Times New Roman" pitchFamily="18" charset="0"/>
              </a:rPr>
              <a:t>sùi</a:t>
            </a:r>
            <a:r>
              <a:rPr lang="en-US" sz="3000" dirty="0">
                <a:latin typeface="Times New Roman" pitchFamily="18" charset="0"/>
              </a:rPr>
              <a:t> </a:t>
            </a:r>
            <a:r>
              <a:rPr lang="en-US" sz="3000" dirty="0" err="1">
                <a:latin typeface="Times New Roman" pitchFamily="18" charset="0"/>
              </a:rPr>
              <a:t>theo</a:t>
            </a:r>
            <a:r>
              <a:rPr lang="en-US" sz="3000" dirty="0">
                <a:latin typeface="Times New Roman" pitchFamily="18" charset="0"/>
              </a:rPr>
              <a:t>:</a:t>
            </a:r>
          </a:p>
          <a:p>
            <a:pPr algn="just">
              <a:lnSpc>
                <a:spcPct val="80000"/>
              </a:lnSpc>
              <a:spcBef>
                <a:spcPct val="50000"/>
              </a:spcBef>
            </a:pPr>
            <a:r>
              <a:rPr lang="en-US" sz="3000" dirty="0">
                <a:latin typeface="Times New Roman" pitchFamily="18" charset="0"/>
              </a:rPr>
              <a:t>      - Con </a:t>
            </a:r>
            <a:r>
              <a:rPr lang="en-US" sz="3000" dirty="0" err="1">
                <a:latin typeface="Times New Roman" pitchFamily="18" charset="0"/>
              </a:rPr>
              <a:t>nín</a:t>
            </a:r>
            <a:r>
              <a:rPr lang="en-US" sz="3000" dirty="0">
                <a:latin typeface="Times New Roman" pitchFamily="18" charset="0"/>
              </a:rPr>
              <a:t> </a:t>
            </a:r>
            <a:r>
              <a:rPr lang="en-US" sz="3000" b="1" dirty="0" err="1">
                <a:solidFill>
                  <a:srgbClr val="FF0000"/>
                </a:solidFill>
                <a:latin typeface="Times New Roman" pitchFamily="18" charset="0"/>
              </a:rPr>
              <a:t>đi</a:t>
            </a:r>
            <a:r>
              <a:rPr lang="en-US" sz="3000" dirty="0">
                <a:latin typeface="Times New Roman" pitchFamily="18" charset="0"/>
              </a:rPr>
              <a:t> !</a:t>
            </a:r>
          </a:p>
          <a:p>
            <a:pPr>
              <a:lnSpc>
                <a:spcPct val="80000"/>
              </a:lnSpc>
              <a:spcBef>
                <a:spcPct val="50000"/>
              </a:spcBef>
            </a:pPr>
            <a:r>
              <a:rPr lang="en-US" sz="3000" dirty="0">
                <a:latin typeface="Times New Roman" pitchFamily="18" charset="0"/>
              </a:rPr>
              <a:t>                                (</a:t>
            </a:r>
            <a:r>
              <a:rPr lang="en-US" sz="3000" dirty="0" err="1">
                <a:latin typeface="Times New Roman" pitchFamily="18" charset="0"/>
              </a:rPr>
              <a:t>Nguyên</a:t>
            </a:r>
            <a:r>
              <a:rPr lang="en-US" sz="3000" dirty="0">
                <a:latin typeface="Times New Roman" pitchFamily="18" charset="0"/>
              </a:rPr>
              <a:t> </a:t>
            </a:r>
            <a:r>
              <a:rPr lang="en-US" sz="3000" dirty="0" err="1">
                <a:latin typeface="Times New Roman" pitchFamily="18" charset="0"/>
              </a:rPr>
              <a:t>Hồng</a:t>
            </a:r>
            <a:r>
              <a:rPr lang="en-US" sz="3000" dirty="0">
                <a:latin typeface="Times New Roman" pitchFamily="18" charset="0"/>
              </a:rPr>
              <a:t>, </a:t>
            </a:r>
            <a:r>
              <a:rPr lang="en-US" sz="3000" i="1" dirty="0" err="1">
                <a:latin typeface="Times New Roman" pitchFamily="18" charset="0"/>
              </a:rPr>
              <a:t>Những</a:t>
            </a:r>
            <a:r>
              <a:rPr lang="en-US" sz="3000" i="1" dirty="0">
                <a:latin typeface="Times New Roman" pitchFamily="18" charset="0"/>
              </a:rPr>
              <a:t> </a:t>
            </a:r>
            <a:r>
              <a:rPr lang="en-US" sz="3000" i="1" dirty="0" err="1">
                <a:latin typeface="Times New Roman" pitchFamily="18" charset="0"/>
              </a:rPr>
              <a:t>ngày</a:t>
            </a:r>
            <a:r>
              <a:rPr lang="en-US" sz="3000" i="1" dirty="0">
                <a:latin typeface="Times New Roman" pitchFamily="18" charset="0"/>
              </a:rPr>
              <a:t> </a:t>
            </a:r>
            <a:r>
              <a:rPr lang="en-US" sz="3000" i="1" dirty="0" err="1">
                <a:latin typeface="Times New Roman" pitchFamily="18" charset="0"/>
              </a:rPr>
              <a:t>thơ</a:t>
            </a:r>
            <a:r>
              <a:rPr lang="en-US" sz="3000" i="1" dirty="0">
                <a:latin typeface="Times New Roman" pitchFamily="18" charset="0"/>
              </a:rPr>
              <a:t> </a:t>
            </a:r>
            <a:r>
              <a:rPr lang="en-US" sz="3000" i="1" dirty="0" err="1">
                <a:latin typeface="Times New Roman" pitchFamily="18" charset="0"/>
              </a:rPr>
              <a:t>ấu</a:t>
            </a:r>
            <a:r>
              <a:rPr lang="en-US" sz="3000" dirty="0">
                <a:latin typeface="Times New Roman" pitchFamily="18" charset="0"/>
              </a:rPr>
              <a:t>)</a:t>
            </a:r>
          </a:p>
          <a:p>
            <a:pPr>
              <a:lnSpc>
                <a:spcPct val="80000"/>
              </a:lnSpc>
              <a:spcBef>
                <a:spcPct val="50000"/>
              </a:spcBef>
            </a:pPr>
            <a:r>
              <a:rPr lang="en-US" sz="3000" dirty="0">
                <a:latin typeface="Times New Roman" pitchFamily="18" charset="0"/>
              </a:rPr>
              <a:t>c/             </a:t>
            </a:r>
            <a:r>
              <a:rPr lang="en-US" sz="3000" dirty="0" err="1">
                <a:latin typeface="Times New Roman" pitchFamily="18" charset="0"/>
              </a:rPr>
              <a:t>Thương</a:t>
            </a:r>
            <a:r>
              <a:rPr lang="en-US" sz="3000" dirty="0">
                <a:latin typeface="Times New Roman" pitchFamily="18" charset="0"/>
              </a:rPr>
              <a:t> </a:t>
            </a:r>
            <a:r>
              <a:rPr lang="en-US" sz="3000" b="1" dirty="0" err="1">
                <a:solidFill>
                  <a:srgbClr val="FF0000"/>
                </a:solidFill>
                <a:latin typeface="Times New Roman" pitchFamily="18" charset="0"/>
              </a:rPr>
              <a:t>thay</a:t>
            </a:r>
            <a:r>
              <a:rPr lang="en-US" sz="3000" dirty="0">
                <a:latin typeface="Times New Roman" pitchFamily="18" charset="0"/>
              </a:rPr>
              <a:t> </a:t>
            </a:r>
            <a:r>
              <a:rPr lang="en-US" sz="3000" dirty="0" err="1">
                <a:latin typeface="Times New Roman" pitchFamily="18" charset="0"/>
              </a:rPr>
              <a:t>cũng</a:t>
            </a:r>
            <a:r>
              <a:rPr lang="en-US" sz="3000" dirty="0">
                <a:latin typeface="Times New Roman" pitchFamily="18" charset="0"/>
              </a:rPr>
              <a:t> </a:t>
            </a:r>
            <a:r>
              <a:rPr lang="en-US" sz="3000" dirty="0" err="1">
                <a:latin typeface="Times New Roman" pitchFamily="18" charset="0"/>
              </a:rPr>
              <a:t>một</a:t>
            </a:r>
            <a:r>
              <a:rPr lang="en-US" sz="3000" dirty="0">
                <a:latin typeface="Times New Roman" pitchFamily="18" charset="0"/>
              </a:rPr>
              <a:t> </a:t>
            </a:r>
            <a:r>
              <a:rPr lang="en-US" sz="3000" dirty="0" err="1">
                <a:latin typeface="Times New Roman" pitchFamily="18" charset="0"/>
              </a:rPr>
              <a:t>kiếp</a:t>
            </a:r>
            <a:r>
              <a:rPr lang="en-US" sz="3000" dirty="0">
                <a:latin typeface="Times New Roman" pitchFamily="18" charset="0"/>
              </a:rPr>
              <a:t> </a:t>
            </a:r>
            <a:r>
              <a:rPr lang="en-US" sz="3000" dirty="0" err="1">
                <a:latin typeface="Times New Roman" pitchFamily="18" charset="0"/>
              </a:rPr>
              <a:t>người</a:t>
            </a:r>
            <a:r>
              <a:rPr lang="en-US" sz="3000" dirty="0">
                <a:latin typeface="Times New Roman" pitchFamily="18" charset="0"/>
              </a:rPr>
              <a:t> ,</a:t>
            </a:r>
          </a:p>
          <a:p>
            <a:pPr>
              <a:lnSpc>
                <a:spcPct val="80000"/>
              </a:lnSpc>
              <a:spcBef>
                <a:spcPct val="50000"/>
              </a:spcBef>
            </a:pPr>
            <a:r>
              <a:rPr lang="en-US" sz="3000" dirty="0">
                <a:latin typeface="Times New Roman" pitchFamily="18" charset="0"/>
              </a:rPr>
              <a:t>            </a:t>
            </a:r>
            <a:r>
              <a:rPr lang="en-US" sz="3000" dirty="0" err="1">
                <a:latin typeface="Times New Roman" pitchFamily="18" charset="0"/>
              </a:rPr>
              <a:t>Khéo</a:t>
            </a:r>
            <a:r>
              <a:rPr lang="en-US" sz="3000" dirty="0">
                <a:latin typeface="Times New Roman" pitchFamily="18" charset="0"/>
              </a:rPr>
              <a:t> </a:t>
            </a:r>
            <a:r>
              <a:rPr lang="en-US" sz="3000" b="1" dirty="0" err="1">
                <a:solidFill>
                  <a:srgbClr val="FF0000"/>
                </a:solidFill>
                <a:latin typeface="Times New Roman" pitchFamily="18" charset="0"/>
              </a:rPr>
              <a:t>thay</a:t>
            </a:r>
            <a:r>
              <a:rPr lang="en-US" sz="3000" dirty="0">
                <a:latin typeface="Times New Roman" pitchFamily="18" charset="0"/>
              </a:rPr>
              <a:t> </a:t>
            </a:r>
            <a:r>
              <a:rPr lang="en-US" sz="3000" dirty="0" err="1">
                <a:latin typeface="Times New Roman" pitchFamily="18" charset="0"/>
              </a:rPr>
              <a:t>mang</a:t>
            </a:r>
            <a:r>
              <a:rPr lang="en-US" sz="3000" dirty="0">
                <a:latin typeface="Times New Roman" pitchFamily="18" charset="0"/>
              </a:rPr>
              <a:t> </a:t>
            </a:r>
            <a:r>
              <a:rPr lang="en-US" sz="3000" dirty="0" err="1">
                <a:latin typeface="Times New Roman" pitchFamily="18" charset="0"/>
              </a:rPr>
              <a:t>lấy</a:t>
            </a:r>
            <a:r>
              <a:rPr lang="en-US" sz="3000" dirty="0">
                <a:latin typeface="Times New Roman" pitchFamily="18" charset="0"/>
              </a:rPr>
              <a:t> </a:t>
            </a:r>
            <a:r>
              <a:rPr lang="en-US" sz="3000" dirty="0" err="1">
                <a:latin typeface="Times New Roman" pitchFamily="18" charset="0"/>
              </a:rPr>
              <a:t>sắc</a:t>
            </a:r>
            <a:r>
              <a:rPr lang="en-US" sz="3000" dirty="0">
                <a:latin typeface="Times New Roman" pitchFamily="18" charset="0"/>
              </a:rPr>
              <a:t> </a:t>
            </a:r>
            <a:r>
              <a:rPr lang="en-US" sz="3000" dirty="0" err="1">
                <a:latin typeface="Times New Roman" pitchFamily="18" charset="0"/>
              </a:rPr>
              <a:t>tài</a:t>
            </a:r>
            <a:r>
              <a:rPr lang="en-US" sz="3000" dirty="0">
                <a:latin typeface="Times New Roman" pitchFamily="18" charset="0"/>
              </a:rPr>
              <a:t> </a:t>
            </a:r>
            <a:r>
              <a:rPr lang="en-US" sz="3000" dirty="0" err="1">
                <a:latin typeface="Times New Roman" pitchFamily="18" charset="0"/>
              </a:rPr>
              <a:t>làm</a:t>
            </a:r>
            <a:r>
              <a:rPr lang="en-US" sz="3000" dirty="0">
                <a:latin typeface="Times New Roman" pitchFamily="18" charset="0"/>
              </a:rPr>
              <a:t> chi !</a:t>
            </a:r>
          </a:p>
          <a:p>
            <a:pPr>
              <a:lnSpc>
                <a:spcPct val="80000"/>
              </a:lnSpc>
              <a:spcBef>
                <a:spcPct val="50000"/>
              </a:spcBef>
            </a:pPr>
            <a:r>
              <a:rPr lang="en-US" sz="3000" dirty="0">
                <a:latin typeface="Times New Roman" pitchFamily="18" charset="0"/>
              </a:rPr>
              <a:t>                                  (</a:t>
            </a:r>
            <a:r>
              <a:rPr lang="en-US" sz="3000" dirty="0" err="1">
                <a:latin typeface="Times New Roman" pitchFamily="18" charset="0"/>
              </a:rPr>
              <a:t>Nguyễn</a:t>
            </a:r>
            <a:r>
              <a:rPr lang="en-US" sz="3000" dirty="0">
                <a:latin typeface="Times New Roman" pitchFamily="18" charset="0"/>
              </a:rPr>
              <a:t> Du, </a:t>
            </a:r>
            <a:r>
              <a:rPr lang="en-US" sz="3000" i="1" dirty="0" err="1">
                <a:latin typeface="Times New Roman" pitchFamily="18" charset="0"/>
              </a:rPr>
              <a:t>Truyện</a:t>
            </a:r>
            <a:r>
              <a:rPr lang="en-US" sz="3000" i="1" dirty="0">
                <a:latin typeface="Times New Roman" pitchFamily="18" charset="0"/>
              </a:rPr>
              <a:t> </a:t>
            </a:r>
            <a:r>
              <a:rPr lang="en-US" sz="3000" i="1" dirty="0" err="1">
                <a:latin typeface="Times New Roman" pitchFamily="18" charset="0"/>
              </a:rPr>
              <a:t>Kiều</a:t>
            </a:r>
            <a:r>
              <a:rPr lang="en-US" sz="3000" dirty="0">
                <a:latin typeface="Times New Roman" pitchFamily="18" charset="0"/>
              </a:rPr>
              <a:t>)</a:t>
            </a:r>
          </a:p>
          <a:p>
            <a:pPr>
              <a:lnSpc>
                <a:spcPct val="80000"/>
              </a:lnSpc>
              <a:spcBef>
                <a:spcPct val="50000"/>
              </a:spcBef>
            </a:pPr>
            <a:r>
              <a:rPr lang="en-US" sz="3000" dirty="0">
                <a:latin typeface="Times New Roman" pitchFamily="18" charset="0"/>
              </a:rPr>
              <a:t>d/ - </a:t>
            </a:r>
            <a:r>
              <a:rPr lang="en-US" sz="3000" dirty="0" err="1">
                <a:latin typeface="Times New Roman" pitchFamily="18" charset="0"/>
              </a:rPr>
              <a:t>Em</a:t>
            </a:r>
            <a:r>
              <a:rPr lang="en-US" sz="3000" dirty="0">
                <a:latin typeface="Times New Roman" pitchFamily="18" charset="0"/>
              </a:rPr>
              <a:t> </a:t>
            </a:r>
            <a:r>
              <a:rPr lang="en-US" sz="3000" dirty="0" err="1">
                <a:latin typeface="Times New Roman" pitchFamily="18" charset="0"/>
              </a:rPr>
              <a:t>chào</a:t>
            </a:r>
            <a:r>
              <a:rPr lang="en-US" sz="3000" dirty="0">
                <a:latin typeface="Times New Roman" pitchFamily="18" charset="0"/>
              </a:rPr>
              <a:t> </a:t>
            </a:r>
            <a:r>
              <a:rPr lang="en-US" sz="3000" dirty="0" err="1">
                <a:latin typeface="Times New Roman" pitchFamily="18" charset="0"/>
              </a:rPr>
              <a:t>cô</a:t>
            </a:r>
            <a:r>
              <a:rPr lang="en-US" sz="3000" dirty="0">
                <a:latin typeface="Times New Roman" pitchFamily="18" charset="0"/>
              </a:rPr>
              <a:t> </a:t>
            </a:r>
            <a:r>
              <a:rPr lang="en-US" sz="3000" b="1" dirty="0">
                <a:solidFill>
                  <a:srgbClr val="FF0000"/>
                </a:solidFill>
                <a:latin typeface="Times New Roman" pitchFamily="18" charset="0"/>
              </a:rPr>
              <a:t>ạ</a:t>
            </a:r>
            <a:r>
              <a:rPr lang="en-US" sz="3000" dirty="0">
                <a:latin typeface="Times New Roman" pitchFamily="18" charset="0"/>
              </a:rPr>
              <a:t> !</a:t>
            </a:r>
          </a:p>
        </p:txBody>
      </p:sp>
    </p:spTree>
    <p:extLst>
      <p:ext uri="{BB962C8B-B14F-4D97-AF65-F5344CB8AC3E}">
        <p14:creationId xmlns:p14="http://schemas.microsoft.com/office/powerpoint/2010/main" val="139424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9" name="Group 10"/>
          <p:cNvGrpSpPr>
            <a:grpSpLocks/>
          </p:cNvGrpSpPr>
          <p:nvPr/>
        </p:nvGrpSpPr>
        <p:grpSpPr bwMode="auto">
          <a:xfrm>
            <a:off x="-423770" y="-138306"/>
            <a:ext cx="9448800" cy="5429250"/>
            <a:chOff x="280" y="672"/>
            <a:chExt cx="5000" cy="3632"/>
          </a:xfrm>
        </p:grpSpPr>
        <p:grpSp>
          <p:nvGrpSpPr>
            <p:cNvPr id="29701" name="Group 11"/>
            <p:cNvGrpSpPr>
              <a:grpSpLocks/>
            </p:cNvGrpSpPr>
            <p:nvPr/>
          </p:nvGrpSpPr>
          <p:grpSpPr bwMode="auto">
            <a:xfrm>
              <a:off x="624" y="672"/>
              <a:ext cx="4656" cy="3541"/>
              <a:chOff x="624" y="672"/>
              <a:chExt cx="4656" cy="3541"/>
            </a:xfrm>
          </p:grpSpPr>
          <p:sp>
            <p:nvSpPr>
              <p:cNvPr id="29759" name="AutoShape 12" descr="Parchment"/>
              <p:cNvSpPr>
                <a:spLocks noChangeArrowheads="1"/>
              </p:cNvSpPr>
              <p:nvPr/>
            </p:nvSpPr>
            <p:spPr bwMode="auto">
              <a:xfrm>
                <a:off x="624" y="672"/>
                <a:ext cx="4656" cy="3541"/>
              </a:xfrm>
              <a:prstGeom prst="horizontalScroll">
                <a:avLst>
                  <a:gd name="adj" fmla="val 12500"/>
                </a:avLst>
              </a:prstGeom>
              <a:blipFill dpi="0" rotWithShape="0">
                <a:blip r:embed="rId2"/>
                <a:srcRect/>
                <a:tile tx="0" ty="0" sx="100000" sy="100000" flip="none" algn="tl"/>
              </a:blipFill>
              <a:ln w="28575">
                <a:solidFill>
                  <a:srgbClr val="FF0000"/>
                </a:solidFill>
                <a:round/>
                <a:headEnd/>
                <a:tailEnd/>
              </a:ln>
            </p:spPr>
            <p:txBody>
              <a:bodyPr wrap="none" anchor="ctr"/>
              <a:lstStyle/>
              <a:p>
                <a:pPr>
                  <a:lnSpc>
                    <a:spcPct val="150000"/>
                  </a:lnSpc>
                  <a:buFontTx/>
                  <a:buChar char="-"/>
                </a:pPr>
                <a:endParaRPr lang="en-US" altLang="en-US" sz="3200" b="1" u="none">
                  <a:latin typeface=".VnTime" pitchFamily="34" charset="0"/>
                  <a:cs typeface="Arial" charset="0"/>
                </a:endParaRPr>
              </a:p>
            </p:txBody>
          </p:sp>
          <p:sp>
            <p:nvSpPr>
              <p:cNvPr id="29760" name="Rectangle 13"/>
              <p:cNvSpPr>
                <a:spLocks noChangeArrowheads="1"/>
              </p:cNvSpPr>
              <p:nvPr/>
            </p:nvSpPr>
            <p:spPr bwMode="auto">
              <a:xfrm>
                <a:off x="1248" y="2045"/>
                <a:ext cx="3600"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lnSpc>
                    <a:spcPct val="150000"/>
                  </a:lnSpc>
                </a:pPr>
                <a:endParaRPr lang="en-US" altLang="en-US" sz="2000" b="1" i="1" u="none">
                  <a:solidFill>
                    <a:schemeClr val="bg1"/>
                  </a:solidFill>
                  <a:latin typeface=".VnTime" pitchFamily="34" charset="0"/>
                  <a:cs typeface="Arial" charset="0"/>
                </a:endParaRPr>
              </a:p>
            </p:txBody>
          </p:sp>
        </p:grpSp>
        <p:grpSp>
          <p:nvGrpSpPr>
            <p:cNvPr id="29702" name="Group 14"/>
            <p:cNvGrpSpPr>
              <a:grpSpLocks/>
            </p:cNvGrpSpPr>
            <p:nvPr/>
          </p:nvGrpSpPr>
          <p:grpSpPr bwMode="auto">
            <a:xfrm>
              <a:off x="280" y="1744"/>
              <a:ext cx="2160" cy="2560"/>
              <a:chOff x="96" y="1536"/>
              <a:chExt cx="2352" cy="2712"/>
            </a:xfrm>
          </p:grpSpPr>
          <p:grpSp>
            <p:nvGrpSpPr>
              <p:cNvPr id="29703" name="Group 15"/>
              <p:cNvGrpSpPr>
                <a:grpSpLocks/>
              </p:cNvGrpSpPr>
              <p:nvPr/>
            </p:nvGrpSpPr>
            <p:grpSpPr bwMode="auto">
              <a:xfrm rot="4912446">
                <a:off x="156" y="1476"/>
                <a:ext cx="768" cy="888"/>
                <a:chOff x="144" y="504"/>
                <a:chExt cx="1512" cy="1488"/>
              </a:xfrm>
            </p:grpSpPr>
            <p:sp>
              <p:nvSpPr>
                <p:cNvPr id="29753" name="Freeform 16"/>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endParaRPr lang="en-US"/>
                </a:p>
              </p:txBody>
            </p:sp>
            <p:sp>
              <p:nvSpPr>
                <p:cNvPr id="29754" name="Freeform 17"/>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p:spPr>
              <p:txBody>
                <a:bodyPr rot="10800000" vert="eaVert"/>
                <a:lstStyle/>
                <a:p>
                  <a:endParaRPr lang="en-US"/>
                </a:p>
              </p:txBody>
            </p:sp>
            <p:sp>
              <p:nvSpPr>
                <p:cNvPr id="29755" name="Freeform 18"/>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rot="10800000"/>
                <a:lstStyle/>
                <a:p>
                  <a:endParaRPr lang="en-US"/>
                </a:p>
              </p:txBody>
            </p:sp>
            <p:sp>
              <p:nvSpPr>
                <p:cNvPr id="29756" name="Freeform 19"/>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rot="10800000"/>
                <a:lstStyle/>
                <a:p>
                  <a:endParaRPr lang="en-US"/>
                </a:p>
              </p:txBody>
            </p:sp>
            <p:sp>
              <p:nvSpPr>
                <p:cNvPr id="29757" name="Freeform 20"/>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vert="eaVert"/>
                <a:lstStyle/>
                <a:p>
                  <a:endParaRPr lang="en-US"/>
                </a:p>
              </p:txBody>
            </p:sp>
            <p:sp>
              <p:nvSpPr>
                <p:cNvPr id="29758" name="Oval 21" descr="Large confetti"/>
                <p:cNvSpPr>
                  <a:spLocks noChangeArrowheads="1"/>
                </p:cNvSpPr>
                <p:nvPr/>
              </p:nvSpPr>
              <p:spPr bwMode="auto">
                <a:xfrm>
                  <a:off x="720" y="1056"/>
                  <a:ext cx="336" cy="384"/>
                </a:xfrm>
                <a:prstGeom prst="ellipse">
                  <a:avLst/>
                </a:prstGeom>
                <a:blipFill dpi="0" rotWithShape="0">
                  <a:blip r:embed="rId3"/>
                  <a:srcRect/>
                  <a:tile tx="0" ty="0" sx="100000" sy="100000" flip="none" algn="tl"/>
                </a:blipFill>
                <a:ln w="9525">
                  <a:solidFill>
                    <a:schemeClr val="tx1"/>
                  </a:solidFill>
                  <a:round/>
                  <a:headEnd/>
                  <a:tailEnd/>
                </a:ln>
              </p:spPr>
              <p:txBody>
                <a:bodyPr rot="10800000" vert="eaVert" wrap="none" anchor="ctr"/>
                <a:lstStyle/>
                <a:p>
                  <a:pPr>
                    <a:lnSpc>
                      <a:spcPct val="150000"/>
                    </a:lnSpc>
                  </a:pPr>
                  <a:endParaRPr lang="en-US" altLang="en-US" sz="2000" u="none">
                    <a:cs typeface="Arial" charset="0"/>
                  </a:endParaRPr>
                </a:p>
              </p:txBody>
            </p:sp>
          </p:grpSp>
          <p:sp>
            <p:nvSpPr>
              <p:cNvPr id="29704" name="Freeform 22"/>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2"/>
                  <a:gd name="T34" fmla="*/ 0 h 1536"/>
                  <a:gd name="T35" fmla="*/ 192 w 192"/>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5" name="Freeform 23"/>
              <p:cNvSpPr>
                <a:spLocks/>
              </p:cNvSpPr>
              <p:nvPr/>
            </p:nvSpPr>
            <p:spPr bwMode="auto">
              <a:xfrm rot="-3514978">
                <a:off x="216" y="3072"/>
                <a:ext cx="288" cy="432"/>
              </a:xfrm>
              <a:custGeom>
                <a:avLst/>
                <a:gdLst>
                  <a:gd name="T0" fmla="*/ 22 w 336"/>
                  <a:gd name="T1" fmla="*/ 1 h 816"/>
                  <a:gd name="T2" fmla="*/ 6 w 336"/>
                  <a:gd name="T3" fmla="*/ 1 h 816"/>
                  <a:gd name="T4" fmla="*/ 0 w 336"/>
                  <a:gd name="T5" fmla="*/ 1 h 816"/>
                  <a:gd name="T6" fmla="*/ 0 w 336"/>
                  <a:gd name="T7" fmla="*/ 1 h 816"/>
                  <a:gd name="T8" fmla="*/ 6 w 336"/>
                  <a:gd name="T9" fmla="*/ 1 h 816"/>
                  <a:gd name="T10" fmla="*/ 22 w 336"/>
                  <a:gd name="T11" fmla="*/ 1 h 816"/>
                  <a:gd name="T12" fmla="*/ 33 w 336"/>
                  <a:gd name="T13" fmla="*/ 0 h 816"/>
                  <a:gd name="T14" fmla="*/ 39 w 336"/>
                  <a:gd name="T15" fmla="*/ 1 h 816"/>
                  <a:gd name="T16" fmla="*/ 39 w 336"/>
                  <a:gd name="T17" fmla="*/ 1 h 816"/>
                  <a:gd name="T18" fmla="*/ 39 w 336"/>
                  <a:gd name="T19" fmla="*/ 1 h 816"/>
                  <a:gd name="T20" fmla="*/ 39 w 336"/>
                  <a:gd name="T21" fmla="*/ 1 h 816"/>
                  <a:gd name="T22" fmla="*/ 33 w 336"/>
                  <a:gd name="T23" fmla="*/ 1 h 816"/>
                  <a:gd name="T24" fmla="*/ 22 w 336"/>
                  <a:gd name="T25" fmla="*/ 1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6"/>
                  <a:gd name="T40" fmla="*/ 0 h 816"/>
                  <a:gd name="T41" fmla="*/ 336 w 336"/>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p:spPr>
            <p:txBody>
              <a:bodyPr vert="eaVert"/>
              <a:lstStyle/>
              <a:p>
                <a:endParaRPr lang="en-US"/>
              </a:p>
            </p:txBody>
          </p:sp>
          <p:sp>
            <p:nvSpPr>
              <p:cNvPr id="29706" name="Freeform 24"/>
              <p:cNvSpPr>
                <a:spLocks/>
              </p:cNvSpPr>
              <p:nvPr/>
            </p:nvSpPr>
            <p:spPr bwMode="auto">
              <a:xfrm rot="-3514978">
                <a:off x="317" y="3081"/>
                <a:ext cx="128" cy="401"/>
              </a:xfrm>
              <a:custGeom>
                <a:avLst/>
                <a:gdLst>
                  <a:gd name="T0" fmla="*/ 0 w 96"/>
                  <a:gd name="T1" fmla="*/ 38 h 480"/>
                  <a:gd name="T2" fmla="*/ 2676 w 96"/>
                  <a:gd name="T3" fmla="*/ 23 h 480"/>
                  <a:gd name="T4" fmla="*/ 2676 w 96"/>
                  <a:gd name="T5" fmla="*/ 16 h 480"/>
                  <a:gd name="T6" fmla="*/ 5396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en-US"/>
              </a:p>
            </p:txBody>
          </p:sp>
          <p:sp>
            <p:nvSpPr>
              <p:cNvPr id="29707" name="Freeform 25"/>
              <p:cNvSpPr>
                <a:spLocks/>
              </p:cNvSpPr>
              <p:nvPr/>
            </p:nvSpPr>
            <p:spPr bwMode="auto">
              <a:xfrm rot="-3514978">
                <a:off x="337" y="3157"/>
                <a:ext cx="128" cy="124"/>
              </a:xfrm>
              <a:custGeom>
                <a:avLst/>
                <a:gdLst>
                  <a:gd name="T0" fmla="*/ 0 w 96"/>
                  <a:gd name="T1" fmla="*/ 0 h 480"/>
                  <a:gd name="T2" fmla="*/ 2676 w 96"/>
                  <a:gd name="T3" fmla="*/ 0 h 480"/>
                  <a:gd name="T4" fmla="*/ 2676 w 96"/>
                  <a:gd name="T5" fmla="*/ 0 h 480"/>
                  <a:gd name="T6" fmla="*/ 5396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en-US"/>
              </a:p>
            </p:txBody>
          </p:sp>
          <p:sp>
            <p:nvSpPr>
              <p:cNvPr id="29708" name="Freeform 26"/>
              <p:cNvSpPr>
                <a:spLocks/>
              </p:cNvSpPr>
              <p:nvPr/>
            </p:nvSpPr>
            <p:spPr bwMode="auto">
              <a:xfrm rot="-3514978">
                <a:off x="342" y="3244"/>
                <a:ext cx="64" cy="216"/>
              </a:xfrm>
              <a:custGeom>
                <a:avLst/>
                <a:gdLst>
                  <a:gd name="T0" fmla="*/ 1 w 96"/>
                  <a:gd name="T1" fmla="*/ 1 h 336"/>
                  <a:gd name="T2" fmla="*/ 1 w 96"/>
                  <a:gd name="T3" fmla="*/ 1 h 336"/>
                  <a:gd name="T4" fmla="*/ 1 w 96"/>
                  <a:gd name="T5" fmla="*/ 1 h 336"/>
                  <a:gd name="T6" fmla="*/ 0 w 96"/>
                  <a:gd name="T7" fmla="*/ 0 h 336"/>
                  <a:gd name="T8" fmla="*/ 0 60000 65536"/>
                  <a:gd name="T9" fmla="*/ 0 60000 65536"/>
                  <a:gd name="T10" fmla="*/ 0 60000 65536"/>
                  <a:gd name="T11" fmla="*/ 0 60000 65536"/>
                  <a:gd name="T12" fmla="*/ 0 w 96"/>
                  <a:gd name="T13" fmla="*/ 0 h 336"/>
                  <a:gd name="T14" fmla="*/ 96 w 96"/>
                  <a:gd name="T15" fmla="*/ 336 h 336"/>
                </a:gdLst>
                <a:ahLst/>
                <a:cxnLst>
                  <a:cxn ang="T8">
                    <a:pos x="T0" y="T1"/>
                  </a:cxn>
                  <a:cxn ang="T9">
                    <a:pos x="T2" y="T3"/>
                  </a:cxn>
                  <a:cxn ang="T10">
                    <a:pos x="T4" y="T5"/>
                  </a:cxn>
                  <a:cxn ang="T11">
                    <a:pos x="T6" y="T7"/>
                  </a:cxn>
                </a:cxnLst>
                <a:rect l="T12" t="T13" r="T14" b="T15"/>
                <a:pathLst>
                  <a:path w="96" h="336">
                    <a:moveTo>
                      <a:pt x="96" y="336"/>
                    </a:moveTo>
                    <a:lnTo>
                      <a:pt x="12" y="264"/>
                    </a:lnTo>
                    <a:lnTo>
                      <a:pt x="72" y="192"/>
                    </a:ln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en-US"/>
              </a:p>
            </p:txBody>
          </p:sp>
          <p:sp>
            <p:nvSpPr>
              <p:cNvPr id="29709" name="Freeform 27"/>
              <p:cNvSpPr>
                <a:spLocks/>
              </p:cNvSpPr>
              <p:nvPr/>
            </p:nvSpPr>
            <p:spPr bwMode="auto">
              <a:xfrm rot="-3514978">
                <a:off x="290" y="3164"/>
                <a:ext cx="16" cy="154"/>
              </a:xfrm>
              <a:custGeom>
                <a:avLst/>
                <a:gdLst>
                  <a:gd name="T0" fmla="*/ 1 w 24"/>
                  <a:gd name="T1" fmla="*/ 1 h 240"/>
                  <a:gd name="T2" fmla="*/ 0 w 24"/>
                  <a:gd name="T3" fmla="*/ 1 h 240"/>
                  <a:gd name="T4" fmla="*/ 0 w 24"/>
                  <a:gd name="T5" fmla="*/ 1 h 240"/>
                  <a:gd name="T6" fmla="*/ 1 w 24"/>
                  <a:gd name="T7" fmla="*/ 0 h 240"/>
                  <a:gd name="T8" fmla="*/ 0 60000 65536"/>
                  <a:gd name="T9" fmla="*/ 0 60000 65536"/>
                  <a:gd name="T10" fmla="*/ 0 60000 65536"/>
                  <a:gd name="T11" fmla="*/ 0 60000 65536"/>
                  <a:gd name="T12" fmla="*/ 0 w 24"/>
                  <a:gd name="T13" fmla="*/ 0 h 240"/>
                  <a:gd name="T14" fmla="*/ 24 w 24"/>
                  <a:gd name="T15" fmla="*/ 240 h 240"/>
                </a:gdLst>
                <a:ahLst/>
                <a:cxnLst>
                  <a:cxn ang="T8">
                    <a:pos x="T0" y="T1"/>
                  </a:cxn>
                  <a:cxn ang="T9">
                    <a:pos x="T2" y="T3"/>
                  </a:cxn>
                  <a:cxn ang="T10">
                    <a:pos x="T4" y="T5"/>
                  </a:cxn>
                  <a:cxn ang="T11">
                    <a:pos x="T6" y="T7"/>
                  </a:cxn>
                </a:cxnLst>
                <a:rect l="T12" t="T13" r="T14" b="T15"/>
                <a:pathLst>
                  <a:path w="24" h="240">
                    <a:moveTo>
                      <a:pt x="24" y="240"/>
                    </a:moveTo>
                    <a:lnTo>
                      <a:pt x="0" y="144"/>
                    </a:lnTo>
                    <a:lnTo>
                      <a:pt x="0" y="96"/>
                    </a:lnTo>
                    <a:lnTo>
                      <a:pt x="24"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en-US"/>
              </a:p>
            </p:txBody>
          </p:sp>
          <p:sp>
            <p:nvSpPr>
              <p:cNvPr id="29710" name="Freeform 28"/>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 name="T6" fmla="*/ 0 w 60"/>
                  <a:gd name="T7" fmla="*/ 0 h 96"/>
                  <a:gd name="T8" fmla="*/ 60 w 60"/>
                  <a:gd name="T9" fmla="*/ 96 h 96"/>
                </a:gdLst>
                <a:ahLst/>
                <a:cxnLst>
                  <a:cxn ang="T4">
                    <a:pos x="T0" y="T1"/>
                  </a:cxn>
                  <a:cxn ang="T5">
                    <a:pos x="T2" y="T3"/>
                  </a:cxn>
                </a:cxnLst>
                <a:rect l="T6" t="T7" r="T8" b="T9"/>
                <a:pathLst>
                  <a:path w="60" h="96">
                    <a:moveTo>
                      <a:pt x="0" y="0"/>
                    </a:moveTo>
                    <a:cubicBezTo>
                      <a:pt x="60" y="20"/>
                      <a:pt x="48" y="36"/>
                      <a:pt x="48" y="96"/>
                    </a:cubicBezTo>
                  </a:path>
                </a:pathLst>
              </a:custGeom>
              <a:noFill/>
              <a:ln w="57150">
                <a:solidFill>
                  <a:srgbClr val="33CC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9711" name="Group 29"/>
              <p:cNvGrpSpPr>
                <a:grpSpLocks/>
              </p:cNvGrpSpPr>
              <p:nvPr/>
            </p:nvGrpSpPr>
            <p:grpSpPr bwMode="auto">
              <a:xfrm>
                <a:off x="480" y="2496"/>
                <a:ext cx="288" cy="528"/>
                <a:chOff x="480" y="2496"/>
                <a:chExt cx="288" cy="528"/>
              </a:xfrm>
            </p:grpSpPr>
            <p:sp>
              <p:nvSpPr>
                <p:cNvPr id="29747" name="Freeform 30"/>
                <p:cNvSpPr>
                  <a:spLocks/>
                </p:cNvSpPr>
                <p:nvPr/>
              </p:nvSpPr>
              <p:spPr bwMode="auto">
                <a:xfrm>
                  <a:off x="480" y="2496"/>
                  <a:ext cx="288" cy="432"/>
                </a:xfrm>
                <a:custGeom>
                  <a:avLst/>
                  <a:gdLst>
                    <a:gd name="T0" fmla="*/ 22 w 336"/>
                    <a:gd name="T1" fmla="*/ 1 h 816"/>
                    <a:gd name="T2" fmla="*/ 6 w 336"/>
                    <a:gd name="T3" fmla="*/ 1 h 816"/>
                    <a:gd name="T4" fmla="*/ 0 w 336"/>
                    <a:gd name="T5" fmla="*/ 1 h 816"/>
                    <a:gd name="T6" fmla="*/ 0 w 336"/>
                    <a:gd name="T7" fmla="*/ 1 h 816"/>
                    <a:gd name="T8" fmla="*/ 6 w 336"/>
                    <a:gd name="T9" fmla="*/ 1 h 816"/>
                    <a:gd name="T10" fmla="*/ 22 w 336"/>
                    <a:gd name="T11" fmla="*/ 1 h 816"/>
                    <a:gd name="T12" fmla="*/ 33 w 336"/>
                    <a:gd name="T13" fmla="*/ 0 h 816"/>
                    <a:gd name="T14" fmla="*/ 39 w 336"/>
                    <a:gd name="T15" fmla="*/ 1 h 816"/>
                    <a:gd name="T16" fmla="*/ 39 w 336"/>
                    <a:gd name="T17" fmla="*/ 1 h 816"/>
                    <a:gd name="T18" fmla="*/ 39 w 336"/>
                    <a:gd name="T19" fmla="*/ 1 h 816"/>
                    <a:gd name="T20" fmla="*/ 39 w 336"/>
                    <a:gd name="T21" fmla="*/ 1 h 816"/>
                    <a:gd name="T22" fmla="*/ 33 w 336"/>
                    <a:gd name="T23" fmla="*/ 1 h 816"/>
                    <a:gd name="T24" fmla="*/ 22 w 336"/>
                    <a:gd name="T25" fmla="*/ 1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6"/>
                    <a:gd name="T40" fmla="*/ 0 h 816"/>
                    <a:gd name="T41" fmla="*/ 336 w 336"/>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p:spPr>
              <p:txBody>
                <a:bodyPr/>
                <a:lstStyle/>
                <a:p>
                  <a:endParaRPr lang="en-US"/>
                </a:p>
              </p:txBody>
            </p:sp>
            <p:sp>
              <p:nvSpPr>
                <p:cNvPr id="29748" name="Freeform 31"/>
                <p:cNvSpPr>
                  <a:spLocks/>
                </p:cNvSpPr>
                <p:nvPr/>
              </p:nvSpPr>
              <p:spPr bwMode="auto">
                <a:xfrm>
                  <a:off x="576" y="2527"/>
                  <a:ext cx="128" cy="401"/>
                </a:xfrm>
                <a:custGeom>
                  <a:avLst/>
                  <a:gdLst>
                    <a:gd name="T0" fmla="*/ 0 w 96"/>
                    <a:gd name="T1" fmla="*/ 38 h 480"/>
                    <a:gd name="T2" fmla="*/ 2676 w 96"/>
                    <a:gd name="T3" fmla="*/ 23 h 480"/>
                    <a:gd name="T4" fmla="*/ 2676 w 96"/>
                    <a:gd name="T5" fmla="*/ 16 h 480"/>
                    <a:gd name="T6" fmla="*/ 5396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49" name="Freeform 32"/>
                <p:cNvSpPr>
                  <a:spLocks/>
                </p:cNvSpPr>
                <p:nvPr/>
              </p:nvSpPr>
              <p:spPr bwMode="auto">
                <a:xfrm>
                  <a:off x="640" y="2650"/>
                  <a:ext cx="128" cy="124"/>
                </a:xfrm>
                <a:custGeom>
                  <a:avLst/>
                  <a:gdLst>
                    <a:gd name="T0" fmla="*/ 0 w 96"/>
                    <a:gd name="T1" fmla="*/ 0 h 480"/>
                    <a:gd name="T2" fmla="*/ 2676 w 96"/>
                    <a:gd name="T3" fmla="*/ 0 h 480"/>
                    <a:gd name="T4" fmla="*/ 2676 w 96"/>
                    <a:gd name="T5" fmla="*/ 0 h 480"/>
                    <a:gd name="T6" fmla="*/ 5396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50" name="Freeform 33"/>
                <p:cNvSpPr>
                  <a:spLocks/>
                </p:cNvSpPr>
                <p:nvPr/>
              </p:nvSpPr>
              <p:spPr bwMode="auto">
                <a:xfrm>
                  <a:off x="544" y="2650"/>
                  <a:ext cx="64" cy="216"/>
                </a:xfrm>
                <a:custGeom>
                  <a:avLst/>
                  <a:gdLst>
                    <a:gd name="T0" fmla="*/ 1 w 96"/>
                    <a:gd name="T1" fmla="*/ 1 h 336"/>
                    <a:gd name="T2" fmla="*/ 1 w 96"/>
                    <a:gd name="T3" fmla="*/ 1 h 336"/>
                    <a:gd name="T4" fmla="*/ 1 w 96"/>
                    <a:gd name="T5" fmla="*/ 1 h 336"/>
                    <a:gd name="T6" fmla="*/ 0 w 96"/>
                    <a:gd name="T7" fmla="*/ 0 h 336"/>
                    <a:gd name="T8" fmla="*/ 0 60000 65536"/>
                    <a:gd name="T9" fmla="*/ 0 60000 65536"/>
                    <a:gd name="T10" fmla="*/ 0 60000 65536"/>
                    <a:gd name="T11" fmla="*/ 0 60000 65536"/>
                    <a:gd name="T12" fmla="*/ 0 w 96"/>
                    <a:gd name="T13" fmla="*/ 0 h 336"/>
                    <a:gd name="T14" fmla="*/ 96 w 96"/>
                    <a:gd name="T15" fmla="*/ 336 h 336"/>
                  </a:gdLst>
                  <a:ahLst/>
                  <a:cxnLst>
                    <a:cxn ang="T8">
                      <a:pos x="T0" y="T1"/>
                    </a:cxn>
                    <a:cxn ang="T9">
                      <a:pos x="T2" y="T3"/>
                    </a:cxn>
                    <a:cxn ang="T10">
                      <a:pos x="T4" y="T5"/>
                    </a:cxn>
                    <a:cxn ang="T11">
                      <a:pos x="T6" y="T7"/>
                    </a:cxn>
                  </a:cxnLst>
                  <a:rect l="T12" t="T13" r="T14" b="T15"/>
                  <a:pathLst>
                    <a:path w="96" h="336">
                      <a:moveTo>
                        <a:pt x="96" y="336"/>
                      </a:moveTo>
                      <a:lnTo>
                        <a:pt x="12" y="264"/>
                      </a:lnTo>
                      <a:lnTo>
                        <a:pt x="72" y="192"/>
                      </a:ln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51" name="Freeform 34"/>
                <p:cNvSpPr>
                  <a:spLocks/>
                </p:cNvSpPr>
                <p:nvPr/>
              </p:nvSpPr>
              <p:spPr bwMode="auto">
                <a:xfrm>
                  <a:off x="624" y="2558"/>
                  <a:ext cx="16" cy="154"/>
                </a:xfrm>
                <a:custGeom>
                  <a:avLst/>
                  <a:gdLst>
                    <a:gd name="T0" fmla="*/ 1 w 24"/>
                    <a:gd name="T1" fmla="*/ 1 h 240"/>
                    <a:gd name="T2" fmla="*/ 0 w 24"/>
                    <a:gd name="T3" fmla="*/ 1 h 240"/>
                    <a:gd name="T4" fmla="*/ 0 w 24"/>
                    <a:gd name="T5" fmla="*/ 1 h 240"/>
                    <a:gd name="T6" fmla="*/ 1 w 24"/>
                    <a:gd name="T7" fmla="*/ 0 h 240"/>
                    <a:gd name="T8" fmla="*/ 0 60000 65536"/>
                    <a:gd name="T9" fmla="*/ 0 60000 65536"/>
                    <a:gd name="T10" fmla="*/ 0 60000 65536"/>
                    <a:gd name="T11" fmla="*/ 0 60000 65536"/>
                    <a:gd name="T12" fmla="*/ 0 w 24"/>
                    <a:gd name="T13" fmla="*/ 0 h 240"/>
                    <a:gd name="T14" fmla="*/ 24 w 24"/>
                    <a:gd name="T15" fmla="*/ 240 h 240"/>
                  </a:gdLst>
                  <a:ahLst/>
                  <a:cxnLst>
                    <a:cxn ang="T8">
                      <a:pos x="T0" y="T1"/>
                    </a:cxn>
                    <a:cxn ang="T9">
                      <a:pos x="T2" y="T3"/>
                    </a:cxn>
                    <a:cxn ang="T10">
                      <a:pos x="T4" y="T5"/>
                    </a:cxn>
                    <a:cxn ang="T11">
                      <a:pos x="T6" y="T7"/>
                    </a:cxn>
                  </a:cxnLst>
                  <a:rect l="T12" t="T13" r="T14" b="T15"/>
                  <a:pathLst>
                    <a:path w="24" h="240">
                      <a:moveTo>
                        <a:pt x="24" y="240"/>
                      </a:moveTo>
                      <a:lnTo>
                        <a:pt x="0" y="144"/>
                      </a:lnTo>
                      <a:lnTo>
                        <a:pt x="0" y="96"/>
                      </a:lnTo>
                      <a:lnTo>
                        <a:pt x="24"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52" name="Freeform 35"/>
                <p:cNvSpPr>
                  <a:spLocks/>
                </p:cNvSpPr>
                <p:nvPr/>
              </p:nvSpPr>
              <p:spPr bwMode="auto">
                <a:xfrm flipH="1">
                  <a:off x="528" y="2928"/>
                  <a:ext cx="47" cy="96"/>
                </a:xfrm>
                <a:custGeom>
                  <a:avLst/>
                  <a:gdLst>
                    <a:gd name="T0" fmla="*/ 1 w 72"/>
                    <a:gd name="T1" fmla="*/ 0 h 192"/>
                    <a:gd name="T2" fmla="*/ 0 w 72"/>
                    <a:gd name="T3" fmla="*/ 1 h 192"/>
                    <a:gd name="T4" fmla="*/ 0 60000 65536"/>
                    <a:gd name="T5" fmla="*/ 0 60000 65536"/>
                    <a:gd name="T6" fmla="*/ 0 w 72"/>
                    <a:gd name="T7" fmla="*/ 0 h 192"/>
                    <a:gd name="T8" fmla="*/ 72 w 72"/>
                    <a:gd name="T9" fmla="*/ 192 h 192"/>
                  </a:gdLst>
                  <a:ahLst/>
                  <a:cxnLst>
                    <a:cxn ang="T4">
                      <a:pos x="T0" y="T1"/>
                    </a:cxn>
                    <a:cxn ang="T5">
                      <a:pos x="T2" y="T3"/>
                    </a:cxn>
                  </a:cxnLst>
                  <a:rect l="T6" t="T7" r="T8" b="T9"/>
                  <a:pathLst>
                    <a:path w="72" h="192">
                      <a:moveTo>
                        <a:pt x="12" y="0"/>
                      </a:moveTo>
                      <a:cubicBezTo>
                        <a:pt x="24" y="48"/>
                        <a:pt x="72" y="192"/>
                        <a:pt x="0" y="192"/>
                      </a:cubicBezTo>
                    </a:path>
                  </a:pathLst>
                </a:custGeom>
                <a:noFill/>
                <a:ln w="57150">
                  <a:solidFill>
                    <a:srgbClr val="33CC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9712" name="Group 36"/>
              <p:cNvGrpSpPr>
                <a:grpSpLocks/>
              </p:cNvGrpSpPr>
              <p:nvPr/>
            </p:nvGrpSpPr>
            <p:grpSpPr bwMode="auto">
              <a:xfrm rot="4680742">
                <a:off x="936" y="2808"/>
                <a:ext cx="624" cy="1536"/>
                <a:chOff x="144" y="2256"/>
                <a:chExt cx="624" cy="1536"/>
              </a:xfrm>
            </p:grpSpPr>
            <p:sp>
              <p:nvSpPr>
                <p:cNvPr id="29734" name="Freeform 37"/>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2"/>
                    <a:gd name="T34" fmla="*/ 0 h 1536"/>
                    <a:gd name="T35" fmla="*/ 192 w 192"/>
                    <a:gd name="T36" fmla="*/ 1536 h 1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a:solidFill>
                    <a:srgbClr val="33CC33"/>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en-US"/>
                </a:p>
              </p:txBody>
            </p:sp>
            <p:sp>
              <p:nvSpPr>
                <p:cNvPr id="29735" name="Freeform 38"/>
                <p:cNvSpPr>
                  <a:spLocks/>
                </p:cNvSpPr>
                <p:nvPr/>
              </p:nvSpPr>
              <p:spPr bwMode="auto">
                <a:xfrm>
                  <a:off x="480" y="2496"/>
                  <a:ext cx="288" cy="432"/>
                </a:xfrm>
                <a:custGeom>
                  <a:avLst/>
                  <a:gdLst>
                    <a:gd name="T0" fmla="*/ 22 w 336"/>
                    <a:gd name="T1" fmla="*/ 1 h 816"/>
                    <a:gd name="T2" fmla="*/ 6 w 336"/>
                    <a:gd name="T3" fmla="*/ 1 h 816"/>
                    <a:gd name="T4" fmla="*/ 0 w 336"/>
                    <a:gd name="T5" fmla="*/ 1 h 816"/>
                    <a:gd name="T6" fmla="*/ 0 w 336"/>
                    <a:gd name="T7" fmla="*/ 1 h 816"/>
                    <a:gd name="T8" fmla="*/ 6 w 336"/>
                    <a:gd name="T9" fmla="*/ 1 h 816"/>
                    <a:gd name="T10" fmla="*/ 22 w 336"/>
                    <a:gd name="T11" fmla="*/ 1 h 816"/>
                    <a:gd name="T12" fmla="*/ 33 w 336"/>
                    <a:gd name="T13" fmla="*/ 0 h 816"/>
                    <a:gd name="T14" fmla="*/ 39 w 336"/>
                    <a:gd name="T15" fmla="*/ 1 h 816"/>
                    <a:gd name="T16" fmla="*/ 39 w 336"/>
                    <a:gd name="T17" fmla="*/ 1 h 816"/>
                    <a:gd name="T18" fmla="*/ 39 w 336"/>
                    <a:gd name="T19" fmla="*/ 1 h 816"/>
                    <a:gd name="T20" fmla="*/ 39 w 336"/>
                    <a:gd name="T21" fmla="*/ 1 h 816"/>
                    <a:gd name="T22" fmla="*/ 33 w 336"/>
                    <a:gd name="T23" fmla="*/ 1 h 816"/>
                    <a:gd name="T24" fmla="*/ 22 w 336"/>
                    <a:gd name="T25" fmla="*/ 1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6"/>
                    <a:gd name="T40" fmla="*/ 0 h 816"/>
                    <a:gd name="T41" fmla="*/ 336 w 336"/>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p:spPr>
              <p:txBody>
                <a:bodyPr rot="10800000" vert="eaVert"/>
                <a:lstStyle/>
                <a:p>
                  <a:endParaRPr lang="en-US"/>
                </a:p>
              </p:txBody>
            </p:sp>
            <p:sp>
              <p:nvSpPr>
                <p:cNvPr id="29736" name="Freeform 39"/>
                <p:cNvSpPr>
                  <a:spLocks/>
                </p:cNvSpPr>
                <p:nvPr/>
              </p:nvSpPr>
              <p:spPr bwMode="auto">
                <a:xfrm>
                  <a:off x="576" y="2527"/>
                  <a:ext cx="128" cy="401"/>
                </a:xfrm>
                <a:custGeom>
                  <a:avLst/>
                  <a:gdLst>
                    <a:gd name="T0" fmla="*/ 0 w 96"/>
                    <a:gd name="T1" fmla="*/ 38 h 480"/>
                    <a:gd name="T2" fmla="*/ 2676 w 96"/>
                    <a:gd name="T3" fmla="*/ 23 h 480"/>
                    <a:gd name="T4" fmla="*/ 2676 w 96"/>
                    <a:gd name="T5" fmla="*/ 16 h 480"/>
                    <a:gd name="T6" fmla="*/ 5396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en-US"/>
                </a:p>
              </p:txBody>
            </p:sp>
            <p:sp>
              <p:nvSpPr>
                <p:cNvPr id="29737" name="Freeform 40"/>
                <p:cNvSpPr>
                  <a:spLocks/>
                </p:cNvSpPr>
                <p:nvPr/>
              </p:nvSpPr>
              <p:spPr bwMode="auto">
                <a:xfrm>
                  <a:off x="640" y="2650"/>
                  <a:ext cx="128" cy="124"/>
                </a:xfrm>
                <a:custGeom>
                  <a:avLst/>
                  <a:gdLst>
                    <a:gd name="T0" fmla="*/ 0 w 96"/>
                    <a:gd name="T1" fmla="*/ 0 h 480"/>
                    <a:gd name="T2" fmla="*/ 2676 w 96"/>
                    <a:gd name="T3" fmla="*/ 0 h 480"/>
                    <a:gd name="T4" fmla="*/ 2676 w 96"/>
                    <a:gd name="T5" fmla="*/ 0 h 480"/>
                    <a:gd name="T6" fmla="*/ 5396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en-US"/>
                </a:p>
              </p:txBody>
            </p:sp>
            <p:sp>
              <p:nvSpPr>
                <p:cNvPr id="29738" name="Freeform 41"/>
                <p:cNvSpPr>
                  <a:spLocks/>
                </p:cNvSpPr>
                <p:nvPr/>
              </p:nvSpPr>
              <p:spPr bwMode="auto">
                <a:xfrm>
                  <a:off x="544" y="2650"/>
                  <a:ext cx="64" cy="216"/>
                </a:xfrm>
                <a:custGeom>
                  <a:avLst/>
                  <a:gdLst>
                    <a:gd name="T0" fmla="*/ 1 w 96"/>
                    <a:gd name="T1" fmla="*/ 1 h 336"/>
                    <a:gd name="T2" fmla="*/ 1 w 96"/>
                    <a:gd name="T3" fmla="*/ 1 h 336"/>
                    <a:gd name="T4" fmla="*/ 1 w 96"/>
                    <a:gd name="T5" fmla="*/ 1 h 336"/>
                    <a:gd name="T6" fmla="*/ 0 w 96"/>
                    <a:gd name="T7" fmla="*/ 0 h 336"/>
                    <a:gd name="T8" fmla="*/ 0 60000 65536"/>
                    <a:gd name="T9" fmla="*/ 0 60000 65536"/>
                    <a:gd name="T10" fmla="*/ 0 60000 65536"/>
                    <a:gd name="T11" fmla="*/ 0 60000 65536"/>
                    <a:gd name="T12" fmla="*/ 0 w 96"/>
                    <a:gd name="T13" fmla="*/ 0 h 336"/>
                    <a:gd name="T14" fmla="*/ 96 w 96"/>
                    <a:gd name="T15" fmla="*/ 336 h 336"/>
                  </a:gdLst>
                  <a:ahLst/>
                  <a:cxnLst>
                    <a:cxn ang="T8">
                      <a:pos x="T0" y="T1"/>
                    </a:cxn>
                    <a:cxn ang="T9">
                      <a:pos x="T2" y="T3"/>
                    </a:cxn>
                    <a:cxn ang="T10">
                      <a:pos x="T4" y="T5"/>
                    </a:cxn>
                    <a:cxn ang="T11">
                      <a:pos x="T6" y="T7"/>
                    </a:cxn>
                  </a:cxnLst>
                  <a:rect l="T12" t="T13" r="T14" b="T15"/>
                  <a:pathLst>
                    <a:path w="96" h="336">
                      <a:moveTo>
                        <a:pt x="96" y="336"/>
                      </a:moveTo>
                      <a:lnTo>
                        <a:pt x="12" y="264"/>
                      </a:lnTo>
                      <a:lnTo>
                        <a:pt x="72" y="192"/>
                      </a:ln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en-US"/>
                </a:p>
              </p:txBody>
            </p:sp>
            <p:sp>
              <p:nvSpPr>
                <p:cNvPr id="29739" name="Freeform 42"/>
                <p:cNvSpPr>
                  <a:spLocks/>
                </p:cNvSpPr>
                <p:nvPr/>
              </p:nvSpPr>
              <p:spPr bwMode="auto">
                <a:xfrm>
                  <a:off x="624" y="2558"/>
                  <a:ext cx="16" cy="154"/>
                </a:xfrm>
                <a:custGeom>
                  <a:avLst/>
                  <a:gdLst>
                    <a:gd name="T0" fmla="*/ 1 w 24"/>
                    <a:gd name="T1" fmla="*/ 1 h 240"/>
                    <a:gd name="T2" fmla="*/ 0 w 24"/>
                    <a:gd name="T3" fmla="*/ 1 h 240"/>
                    <a:gd name="T4" fmla="*/ 0 w 24"/>
                    <a:gd name="T5" fmla="*/ 1 h 240"/>
                    <a:gd name="T6" fmla="*/ 1 w 24"/>
                    <a:gd name="T7" fmla="*/ 0 h 240"/>
                    <a:gd name="T8" fmla="*/ 0 60000 65536"/>
                    <a:gd name="T9" fmla="*/ 0 60000 65536"/>
                    <a:gd name="T10" fmla="*/ 0 60000 65536"/>
                    <a:gd name="T11" fmla="*/ 0 60000 65536"/>
                    <a:gd name="T12" fmla="*/ 0 w 24"/>
                    <a:gd name="T13" fmla="*/ 0 h 240"/>
                    <a:gd name="T14" fmla="*/ 24 w 24"/>
                    <a:gd name="T15" fmla="*/ 240 h 240"/>
                  </a:gdLst>
                  <a:ahLst/>
                  <a:cxnLst>
                    <a:cxn ang="T8">
                      <a:pos x="T0" y="T1"/>
                    </a:cxn>
                    <a:cxn ang="T9">
                      <a:pos x="T2" y="T3"/>
                    </a:cxn>
                    <a:cxn ang="T10">
                      <a:pos x="T4" y="T5"/>
                    </a:cxn>
                    <a:cxn ang="T11">
                      <a:pos x="T6" y="T7"/>
                    </a:cxn>
                  </a:cxnLst>
                  <a:rect l="T12" t="T13" r="T14" b="T15"/>
                  <a:pathLst>
                    <a:path w="24" h="240">
                      <a:moveTo>
                        <a:pt x="24" y="240"/>
                      </a:moveTo>
                      <a:lnTo>
                        <a:pt x="0" y="144"/>
                      </a:lnTo>
                      <a:lnTo>
                        <a:pt x="0" y="96"/>
                      </a:lnTo>
                      <a:lnTo>
                        <a:pt x="24"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en-US"/>
                </a:p>
              </p:txBody>
            </p:sp>
            <p:sp>
              <p:nvSpPr>
                <p:cNvPr id="29740" name="Freeform 43"/>
                <p:cNvSpPr>
                  <a:spLocks/>
                </p:cNvSpPr>
                <p:nvPr/>
              </p:nvSpPr>
              <p:spPr bwMode="auto">
                <a:xfrm rot="-3514978">
                  <a:off x="216" y="3072"/>
                  <a:ext cx="288" cy="432"/>
                </a:xfrm>
                <a:custGeom>
                  <a:avLst/>
                  <a:gdLst>
                    <a:gd name="T0" fmla="*/ 22 w 336"/>
                    <a:gd name="T1" fmla="*/ 1 h 816"/>
                    <a:gd name="T2" fmla="*/ 6 w 336"/>
                    <a:gd name="T3" fmla="*/ 1 h 816"/>
                    <a:gd name="T4" fmla="*/ 0 w 336"/>
                    <a:gd name="T5" fmla="*/ 1 h 816"/>
                    <a:gd name="T6" fmla="*/ 0 w 336"/>
                    <a:gd name="T7" fmla="*/ 1 h 816"/>
                    <a:gd name="T8" fmla="*/ 6 w 336"/>
                    <a:gd name="T9" fmla="*/ 1 h 816"/>
                    <a:gd name="T10" fmla="*/ 22 w 336"/>
                    <a:gd name="T11" fmla="*/ 1 h 816"/>
                    <a:gd name="T12" fmla="*/ 33 w 336"/>
                    <a:gd name="T13" fmla="*/ 0 h 816"/>
                    <a:gd name="T14" fmla="*/ 39 w 336"/>
                    <a:gd name="T15" fmla="*/ 1 h 816"/>
                    <a:gd name="T16" fmla="*/ 39 w 336"/>
                    <a:gd name="T17" fmla="*/ 1 h 816"/>
                    <a:gd name="T18" fmla="*/ 39 w 336"/>
                    <a:gd name="T19" fmla="*/ 1 h 816"/>
                    <a:gd name="T20" fmla="*/ 39 w 336"/>
                    <a:gd name="T21" fmla="*/ 1 h 816"/>
                    <a:gd name="T22" fmla="*/ 33 w 336"/>
                    <a:gd name="T23" fmla="*/ 1 h 816"/>
                    <a:gd name="T24" fmla="*/ 22 w 336"/>
                    <a:gd name="T25" fmla="*/ 1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6"/>
                    <a:gd name="T40" fmla="*/ 0 h 816"/>
                    <a:gd name="T41" fmla="*/ 336 w 336"/>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p:spPr>
              <p:txBody>
                <a:bodyPr/>
                <a:lstStyle/>
                <a:p>
                  <a:endParaRPr lang="en-US"/>
                </a:p>
              </p:txBody>
            </p:sp>
            <p:sp>
              <p:nvSpPr>
                <p:cNvPr id="29741" name="Freeform 44"/>
                <p:cNvSpPr>
                  <a:spLocks/>
                </p:cNvSpPr>
                <p:nvPr/>
              </p:nvSpPr>
              <p:spPr bwMode="auto">
                <a:xfrm rot="-3514978">
                  <a:off x="317" y="3081"/>
                  <a:ext cx="128" cy="401"/>
                </a:xfrm>
                <a:custGeom>
                  <a:avLst/>
                  <a:gdLst>
                    <a:gd name="T0" fmla="*/ 0 w 96"/>
                    <a:gd name="T1" fmla="*/ 38 h 480"/>
                    <a:gd name="T2" fmla="*/ 2676 w 96"/>
                    <a:gd name="T3" fmla="*/ 23 h 480"/>
                    <a:gd name="T4" fmla="*/ 2676 w 96"/>
                    <a:gd name="T5" fmla="*/ 16 h 480"/>
                    <a:gd name="T6" fmla="*/ 5396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42" name="Freeform 45"/>
                <p:cNvSpPr>
                  <a:spLocks/>
                </p:cNvSpPr>
                <p:nvPr/>
              </p:nvSpPr>
              <p:spPr bwMode="auto">
                <a:xfrm rot="-3514978">
                  <a:off x="337" y="3157"/>
                  <a:ext cx="128" cy="124"/>
                </a:xfrm>
                <a:custGeom>
                  <a:avLst/>
                  <a:gdLst>
                    <a:gd name="T0" fmla="*/ 0 w 96"/>
                    <a:gd name="T1" fmla="*/ 0 h 480"/>
                    <a:gd name="T2" fmla="*/ 2676 w 96"/>
                    <a:gd name="T3" fmla="*/ 0 h 480"/>
                    <a:gd name="T4" fmla="*/ 2676 w 96"/>
                    <a:gd name="T5" fmla="*/ 0 h 480"/>
                    <a:gd name="T6" fmla="*/ 5396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43" name="Freeform 46"/>
                <p:cNvSpPr>
                  <a:spLocks/>
                </p:cNvSpPr>
                <p:nvPr/>
              </p:nvSpPr>
              <p:spPr bwMode="auto">
                <a:xfrm rot="-3514978">
                  <a:off x="342" y="3244"/>
                  <a:ext cx="64" cy="216"/>
                </a:xfrm>
                <a:custGeom>
                  <a:avLst/>
                  <a:gdLst>
                    <a:gd name="T0" fmla="*/ 1 w 96"/>
                    <a:gd name="T1" fmla="*/ 1 h 336"/>
                    <a:gd name="T2" fmla="*/ 1 w 96"/>
                    <a:gd name="T3" fmla="*/ 1 h 336"/>
                    <a:gd name="T4" fmla="*/ 1 w 96"/>
                    <a:gd name="T5" fmla="*/ 1 h 336"/>
                    <a:gd name="T6" fmla="*/ 0 w 96"/>
                    <a:gd name="T7" fmla="*/ 0 h 336"/>
                    <a:gd name="T8" fmla="*/ 0 60000 65536"/>
                    <a:gd name="T9" fmla="*/ 0 60000 65536"/>
                    <a:gd name="T10" fmla="*/ 0 60000 65536"/>
                    <a:gd name="T11" fmla="*/ 0 60000 65536"/>
                    <a:gd name="T12" fmla="*/ 0 w 96"/>
                    <a:gd name="T13" fmla="*/ 0 h 336"/>
                    <a:gd name="T14" fmla="*/ 96 w 96"/>
                    <a:gd name="T15" fmla="*/ 336 h 336"/>
                  </a:gdLst>
                  <a:ahLst/>
                  <a:cxnLst>
                    <a:cxn ang="T8">
                      <a:pos x="T0" y="T1"/>
                    </a:cxn>
                    <a:cxn ang="T9">
                      <a:pos x="T2" y="T3"/>
                    </a:cxn>
                    <a:cxn ang="T10">
                      <a:pos x="T4" y="T5"/>
                    </a:cxn>
                    <a:cxn ang="T11">
                      <a:pos x="T6" y="T7"/>
                    </a:cxn>
                  </a:cxnLst>
                  <a:rect l="T12" t="T13" r="T14" b="T15"/>
                  <a:pathLst>
                    <a:path w="96" h="336">
                      <a:moveTo>
                        <a:pt x="96" y="336"/>
                      </a:moveTo>
                      <a:lnTo>
                        <a:pt x="12" y="264"/>
                      </a:lnTo>
                      <a:lnTo>
                        <a:pt x="72" y="192"/>
                      </a:ln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44" name="Freeform 47"/>
                <p:cNvSpPr>
                  <a:spLocks/>
                </p:cNvSpPr>
                <p:nvPr/>
              </p:nvSpPr>
              <p:spPr bwMode="auto">
                <a:xfrm rot="-3514978">
                  <a:off x="290" y="3164"/>
                  <a:ext cx="16" cy="154"/>
                </a:xfrm>
                <a:custGeom>
                  <a:avLst/>
                  <a:gdLst>
                    <a:gd name="T0" fmla="*/ 1 w 24"/>
                    <a:gd name="T1" fmla="*/ 1 h 240"/>
                    <a:gd name="T2" fmla="*/ 0 w 24"/>
                    <a:gd name="T3" fmla="*/ 1 h 240"/>
                    <a:gd name="T4" fmla="*/ 0 w 24"/>
                    <a:gd name="T5" fmla="*/ 1 h 240"/>
                    <a:gd name="T6" fmla="*/ 1 w 24"/>
                    <a:gd name="T7" fmla="*/ 0 h 240"/>
                    <a:gd name="T8" fmla="*/ 0 60000 65536"/>
                    <a:gd name="T9" fmla="*/ 0 60000 65536"/>
                    <a:gd name="T10" fmla="*/ 0 60000 65536"/>
                    <a:gd name="T11" fmla="*/ 0 60000 65536"/>
                    <a:gd name="T12" fmla="*/ 0 w 24"/>
                    <a:gd name="T13" fmla="*/ 0 h 240"/>
                    <a:gd name="T14" fmla="*/ 24 w 24"/>
                    <a:gd name="T15" fmla="*/ 240 h 240"/>
                  </a:gdLst>
                  <a:ahLst/>
                  <a:cxnLst>
                    <a:cxn ang="T8">
                      <a:pos x="T0" y="T1"/>
                    </a:cxn>
                    <a:cxn ang="T9">
                      <a:pos x="T2" y="T3"/>
                    </a:cxn>
                    <a:cxn ang="T10">
                      <a:pos x="T4" y="T5"/>
                    </a:cxn>
                    <a:cxn ang="T11">
                      <a:pos x="T6" y="T7"/>
                    </a:cxn>
                  </a:cxnLst>
                  <a:rect l="T12" t="T13" r="T14" b="T15"/>
                  <a:pathLst>
                    <a:path w="24" h="240">
                      <a:moveTo>
                        <a:pt x="24" y="240"/>
                      </a:moveTo>
                      <a:lnTo>
                        <a:pt x="0" y="144"/>
                      </a:lnTo>
                      <a:lnTo>
                        <a:pt x="0" y="96"/>
                      </a:lnTo>
                      <a:lnTo>
                        <a:pt x="24"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45" name="Freeform 48"/>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 name="T6" fmla="*/ 0 w 60"/>
                    <a:gd name="T7" fmla="*/ 0 h 96"/>
                    <a:gd name="T8" fmla="*/ 60 w 60"/>
                    <a:gd name="T9" fmla="*/ 96 h 96"/>
                  </a:gdLst>
                  <a:ahLst/>
                  <a:cxnLst>
                    <a:cxn ang="T4">
                      <a:pos x="T0" y="T1"/>
                    </a:cxn>
                    <a:cxn ang="T5">
                      <a:pos x="T2" y="T3"/>
                    </a:cxn>
                  </a:cxnLst>
                  <a:rect l="T6" t="T7" r="T8" b="T9"/>
                  <a:pathLst>
                    <a:path w="60" h="96">
                      <a:moveTo>
                        <a:pt x="0" y="0"/>
                      </a:moveTo>
                      <a:cubicBezTo>
                        <a:pt x="60" y="20"/>
                        <a:pt x="48" y="36"/>
                        <a:pt x="48" y="96"/>
                      </a:cubicBezTo>
                    </a:path>
                  </a:pathLst>
                </a:custGeom>
                <a:noFill/>
                <a:ln w="57150">
                  <a:solidFill>
                    <a:srgbClr val="33CC33"/>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en-US"/>
                </a:p>
              </p:txBody>
            </p:sp>
            <p:sp>
              <p:nvSpPr>
                <p:cNvPr id="29746" name="Freeform 49"/>
                <p:cNvSpPr>
                  <a:spLocks/>
                </p:cNvSpPr>
                <p:nvPr/>
              </p:nvSpPr>
              <p:spPr bwMode="auto">
                <a:xfrm flipH="1">
                  <a:off x="528" y="2928"/>
                  <a:ext cx="47" cy="96"/>
                </a:xfrm>
                <a:custGeom>
                  <a:avLst/>
                  <a:gdLst>
                    <a:gd name="T0" fmla="*/ 1 w 72"/>
                    <a:gd name="T1" fmla="*/ 0 h 192"/>
                    <a:gd name="T2" fmla="*/ 0 w 72"/>
                    <a:gd name="T3" fmla="*/ 1 h 192"/>
                    <a:gd name="T4" fmla="*/ 0 60000 65536"/>
                    <a:gd name="T5" fmla="*/ 0 60000 65536"/>
                    <a:gd name="T6" fmla="*/ 0 w 72"/>
                    <a:gd name="T7" fmla="*/ 0 h 192"/>
                    <a:gd name="T8" fmla="*/ 72 w 72"/>
                    <a:gd name="T9" fmla="*/ 192 h 192"/>
                  </a:gdLst>
                  <a:ahLst/>
                  <a:cxnLst>
                    <a:cxn ang="T4">
                      <a:pos x="T0" y="T1"/>
                    </a:cxn>
                    <a:cxn ang="T5">
                      <a:pos x="T2" y="T3"/>
                    </a:cxn>
                  </a:cxnLst>
                  <a:rect l="T6" t="T7" r="T8" b="T9"/>
                  <a:pathLst>
                    <a:path w="72" h="192">
                      <a:moveTo>
                        <a:pt x="12" y="0"/>
                      </a:moveTo>
                      <a:cubicBezTo>
                        <a:pt x="24" y="48"/>
                        <a:pt x="72" y="192"/>
                        <a:pt x="0" y="192"/>
                      </a:cubicBezTo>
                    </a:path>
                  </a:pathLst>
                </a:custGeom>
                <a:noFill/>
                <a:ln w="57150">
                  <a:solidFill>
                    <a:srgbClr val="33CC33"/>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endParaRPr lang="en-US"/>
                </a:p>
              </p:txBody>
            </p:sp>
          </p:grpSp>
          <p:grpSp>
            <p:nvGrpSpPr>
              <p:cNvPr id="29713" name="Group 50"/>
              <p:cNvGrpSpPr>
                <a:grpSpLocks/>
              </p:cNvGrpSpPr>
              <p:nvPr/>
            </p:nvGrpSpPr>
            <p:grpSpPr bwMode="auto">
              <a:xfrm rot="9942732">
                <a:off x="144" y="3360"/>
                <a:ext cx="768" cy="888"/>
                <a:chOff x="144" y="504"/>
                <a:chExt cx="1512" cy="1488"/>
              </a:xfrm>
            </p:grpSpPr>
            <p:sp>
              <p:nvSpPr>
                <p:cNvPr id="29728" name="Freeform 51"/>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rot="10800000" vert="eaVert"/>
                <a:lstStyle/>
                <a:p>
                  <a:endParaRPr lang="en-US"/>
                </a:p>
              </p:txBody>
            </p:sp>
            <p:sp>
              <p:nvSpPr>
                <p:cNvPr id="29729" name="Freeform 52"/>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p:spPr>
              <p:txBody>
                <a:bodyPr rot="10800000"/>
                <a:lstStyle/>
                <a:p>
                  <a:endParaRPr lang="en-US"/>
                </a:p>
              </p:txBody>
            </p:sp>
            <p:sp>
              <p:nvSpPr>
                <p:cNvPr id="29730" name="Freeform 53"/>
                <p:cNvSpPr>
                  <a:spLocks/>
                </p:cNvSpPr>
                <p:nvPr/>
              </p:nvSpPr>
              <p:spPr bwMode="auto">
                <a:xfrm rot="3651646">
                  <a:off x="883" y="601"/>
                  <a:ext cx="720" cy="666"/>
                </a:xfrm>
                <a:custGeom>
                  <a:avLst/>
                  <a:gdLst>
                    <a:gd name="T0" fmla="*/ 336 w 720"/>
                    <a:gd name="T1" fmla="*/ 814 h 648"/>
                    <a:gd name="T2" fmla="*/ 192 w 720"/>
                    <a:gd name="T3" fmla="*/ 769 h 648"/>
                    <a:gd name="T4" fmla="*/ 48 w 720"/>
                    <a:gd name="T5" fmla="*/ 584 h 648"/>
                    <a:gd name="T6" fmla="*/ 0 w 720"/>
                    <a:gd name="T7" fmla="*/ 460 h 648"/>
                    <a:gd name="T8" fmla="*/ 0 w 720"/>
                    <a:gd name="T9" fmla="*/ 275 h 648"/>
                    <a:gd name="T10" fmla="*/ 48 w 720"/>
                    <a:gd name="T11" fmla="*/ 153 h 648"/>
                    <a:gd name="T12" fmla="*/ 192 w 720"/>
                    <a:gd name="T13" fmla="*/ 90 h 648"/>
                    <a:gd name="T14" fmla="*/ 312 w 720"/>
                    <a:gd name="T15" fmla="*/ 153 h 648"/>
                    <a:gd name="T16" fmla="*/ 360 w 720"/>
                    <a:gd name="T17" fmla="*/ 45 h 648"/>
                    <a:gd name="T18" fmla="*/ 468 w 720"/>
                    <a:gd name="T19" fmla="*/ 0 h 648"/>
                    <a:gd name="T20" fmla="*/ 588 w 720"/>
                    <a:gd name="T21" fmla="*/ 33 h 648"/>
                    <a:gd name="T22" fmla="*/ 672 w 720"/>
                    <a:gd name="T23" fmla="*/ 153 h 648"/>
                    <a:gd name="T24" fmla="*/ 720 w 720"/>
                    <a:gd name="T25" fmla="*/ 399 h 648"/>
                    <a:gd name="T26" fmla="*/ 672 w 720"/>
                    <a:gd name="T27" fmla="*/ 584 h 648"/>
                    <a:gd name="T28" fmla="*/ 576 w 720"/>
                    <a:gd name="T29" fmla="*/ 707 h 648"/>
                    <a:gd name="T30" fmla="*/ 528 w 720"/>
                    <a:gd name="T31" fmla="*/ 829 h 648"/>
                    <a:gd name="T32" fmla="*/ 336 w 720"/>
                    <a:gd name="T33" fmla="*/ 814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vert="eaVert"/>
                <a:lstStyle/>
                <a:p>
                  <a:endParaRPr lang="en-US"/>
                </a:p>
              </p:txBody>
            </p:sp>
            <p:sp>
              <p:nvSpPr>
                <p:cNvPr id="29731" name="Freeform 54"/>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vert="eaVert"/>
                <a:lstStyle/>
                <a:p>
                  <a:endParaRPr lang="en-US"/>
                </a:p>
              </p:txBody>
            </p:sp>
            <p:sp>
              <p:nvSpPr>
                <p:cNvPr id="29732" name="Freeform 55"/>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endParaRPr lang="en-US"/>
                </a:p>
              </p:txBody>
            </p:sp>
            <p:sp>
              <p:nvSpPr>
                <p:cNvPr id="29733" name="Oval 56" descr="Large confetti"/>
                <p:cNvSpPr>
                  <a:spLocks noChangeArrowheads="1"/>
                </p:cNvSpPr>
                <p:nvPr/>
              </p:nvSpPr>
              <p:spPr bwMode="auto">
                <a:xfrm>
                  <a:off x="720" y="1056"/>
                  <a:ext cx="336" cy="384"/>
                </a:xfrm>
                <a:prstGeom prst="ellipse">
                  <a:avLst/>
                </a:prstGeom>
                <a:blipFill dpi="0" rotWithShape="0">
                  <a:blip r:embed="rId3"/>
                  <a:srcRect/>
                  <a:tile tx="0" ty="0" sx="100000" sy="100000" flip="none" algn="tl"/>
                </a:blipFill>
                <a:ln w="9525">
                  <a:solidFill>
                    <a:schemeClr val="tx1"/>
                  </a:solidFill>
                  <a:round/>
                  <a:headEnd/>
                  <a:tailEnd/>
                </a:ln>
              </p:spPr>
              <p:txBody>
                <a:bodyPr rot="10800000" wrap="none" anchor="ctr"/>
                <a:lstStyle/>
                <a:p>
                  <a:pPr>
                    <a:lnSpc>
                      <a:spcPct val="150000"/>
                    </a:lnSpc>
                  </a:pPr>
                  <a:endParaRPr lang="en-US" altLang="en-US" sz="2000" u="none">
                    <a:cs typeface="Arial" charset="0"/>
                  </a:endParaRPr>
                </a:p>
              </p:txBody>
            </p:sp>
          </p:grpSp>
          <p:grpSp>
            <p:nvGrpSpPr>
              <p:cNvPr id="29714" name="Group 57"/>
              <p:cNvGrpSpPr>
                <a:grpSpLocks/>
              </p:cNvGrpSpPr>
              <p:nvPr/>
            </p:nvGrpSpPr>
            <p:grpSpPr bwMode="auto">
              <a:xfrm rot="9942732">
                <a:off x="1680" y="2928"/>
                <a:ext cx="768" cy="888"/>
                <a:chOff x="144" y="504"/>
                <a:chExt cx="1512" cy="1488"/>
              </a:xfrm>
            </p:grpSpPr>
            <p:sp>
              <p:nvSpPr>
                <p:cNvPr id="29722" name="Freeform 58"/>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rot="10800000" vert="eaVert"/>
                <a:lstStyle/>
                <a:p>
                  <a:endParaRPr lang="en-US"/>
                </a:p>
              </p:txBody>
            </p:sp>
            <p:sp>
              <p:nvSpPr>
                <p:cNvPr id="29723" name="Freeform 59"/>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p:spPr>
              <p:txBody>
                <a:bodyPr rot="10800000"/>
                <a:lstStyle/>
                <a:p>
                  <a:endParaRPr lang="en-US"/>
                </a:p>
              </p:txBody>
            </p:sp>
            <p:sp>
              <p:nvSpPr>
                <p:cNvPr id="29724" name="Freeform 60"/>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vert="eaVert"/>
                <a:lstStyle/>
                <a:p>
                  <a:endParaRPr lang="en-US"/>
                </a:p>
              </p:txBody>
            </p:sp>
            <p:sp>
              <p:nvSpPr>
                <p:cNvPr id="29725" name="Freeform 61"/>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vert="eaVert"/>
                <a:lstStyle/>
                <a:p>
                  <a:endParaRPr lang="en-US"/>
                </a:p>
              </p:txBody>
            </p:sp>
            <p:sp>
              <p:nvSpPr>
                <p:cNvPr id="29726" name="Freeform 62"/>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0"/>
                    <a:gd name="T52" fmla="*/ 0 h 648"/>
                    <a:gd name="T53" fmla="*/ 720 w 720"/>
                    <a:gd name="T54" fmla="*/ 648 h 6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p:spPr>
              <p:txBody>
                <a:bodyPr/>
                <a:lstStyle/>
                <a:p>
                  <a:endParaRPr lang="en-US"/>
                </a:p>
              </p:txBody>
            </p:sp>
            <p:sp>
              <p:nvSpPr>
                <p:cNvPr id="29727" name="Oval 63" descr="Large confetti"/>
                <p:cNvSpPr>
                  <a:spLocks noChangeArrowheads="1"/>
                </p:cNvSpPr>
                <p:nvPr/>
              </p:nvSpPr>
              <p:spPr bwMode="auto">
                <a:xfrm>
                  <a:off x="720" y="1056"/>
                  <a:ext cx="336" cy="384"/>
                </a:xfrm>
                <a:prstGeom prst="ellipse">
                  <a:avLst/>
                </a:prstGeom>
                <a:blipFill dpi="0" rotWithShape="0">
                  <a:blip r:embed="rId3"/>
                  <a:srcRect/>
                  <a:tile tx="0" ty="0" sx="100000" sy="100000" flip="none" algn="tl"/>
                </a:blipFill>
                <a:ln w="9525">
                  <a:solidFill>
                    <a:schemeClr val="tx1"/>
                  </a:solidFill>
                  <a:round/>
                  <a:headEnd/>
                  <a:tailEnd/>
                </a:ln>
              </p:spPr>
              <p:txBody>
                <a:bodyPr rot="10800000" wrap="none" anchor="ctr"/>
                <a:lstStyle/>
                <a:p>
                  <a:pPr>
                    <a:lnSpc>
                      <a:spcPct val="150000"/>
                    </a:lnSpc>
                  </a:pPr>
                  <a:endParaRPr lang="en-US" altLang="en-US" sz="2000" u="none">
                    <a:cs typeface="Arial" charset="0"/>
                  </a:endParaRPr>
                </a:p>
              </p:txBody>
            </p:sp>
          </p:grpSp>
          <p:grpSp>
            <p:nvGrpSpPr>
              <p:cNvPr id="29715" name="Group 64"/>
              <p:cNvGrpSpPr>
                <a:grpSpLocks/>
              </p:cNvGrpSpPr>
              <p:nvPr/>
            </p:nvGrpSpPr>
            <p:grpSpPr bwMode="auto">
              <a:xfrm rot="20069967" flipH="1">
                <a:off x="153" y="2297"/>
                <a:ext cx="192" cy="528"/>
                <a:chOff x="480" y="2496"/>
                <a:chExt cx="288" cy="528"/>
              </a:xfrm>
            </p:grpSpPr>
            <p:sp>
              <p:nvSpPr>
                <p:cNvPr id="29716" name="Freeform 65"/>
                <p:cNvSpPr>
                  <a:spLocks/>
                </p:cNvSpPr>
                <p:nvPr/>
              </p:nvSpPr>
              <p:spPr bwMode="auto">
                <a:xfrm>
                  <a:off x="480" y="2496"/>
                  <a:ext cx="288" cy="432"/>
                </a:xfrm>
                <a:custGeom>
                  <a:avLst/>
                  <a:gdLst>
                    <a:gd name="T0" fmla="*/ 22 w 336"/>
                    <a:gd name="T1" fmla="*/ 1 h 816"/>
                    <a:gd name="T2" fmla="*/ 6 w 336"/>
                    <a:gd name="T3" fmla="*/ 1 h 816"/>
                    <a:gd name="T4" fmla="*/ 0 w 336"/>
                    <a:gd name="T5" fmla="*/ 1 h 816"/>
                    <a:gd name="T6" fmla="*/ 0 w 336"/>
                    <a:gd name="T7" fmla="*/ 1 h 816"/>
                    <a:gd name="T8" fmla="*/ 6 w 336"/>
                    <a:gd name="T9" fmla="*/ 1 h 816"/>
                    <a:gd name="T10" fmla="*/ 22 w 336"/>
                    <a:gd name="T11" fmla="*/ 1 h 816"/>
                    <a:gd name="T12" fmla="*/ 33 w 336"/>
                    <a:gd name="T13" fmla="*/ 0 h 816"/>
                    <a:gd name="T14" fmla="*/ 39 w 336"/>
                    <a:gd name="T15" fmla="*/ 1 h 816"/>
                    <a:gd name="T16" fmla="*/ 39 w 336"/>
                    <a:gd name="T17" fmla="*/ 1 h 816"/>
                    <a:gd name="T18" fmla="*/ 39 w 336"/>
                    <a:gd name="T19" fmla="*/ 1 h 816"/>
                    <a:gd name="T20" fmla="*/ 39 w 336"/>
                    <a:gd name="T21" fmla="*/ 1 h 816"/>
                    <a:gd name="T22" fmla="*/ 33 w 336"/>
                    <a:gd name="T23" fmla="*/ 1 h 816"/>
                    <a:gd name="T24" fmla="*/ 22 w 336"/>
                    <a:gd name="T25" fmla="*/ 1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6"/>
                    <a:gd name="T40" fmla="*/ 0 h 816"/>
                    <a:gd name="T41" fmla="*/ 336 w 336"/>
                    <a:gd name="T42" fmla="*/ 816 h 8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p:spPr>
              <p:txBody>
                <a:bodyPr/>
                <a:lstStyle/>
                <a:p>
                  <a:endParaRPr lang="en-US"/>
                </a:p>
              </p:txBody>
            </p:sp>
            <p:sp>
              <p:nvSpPr>
                <p:cNvPr id="29717" name="Freeform 66"/>
                <p:cNvSpPr>
                  <a:spLocks/>
                </p:cNvSpPr>
                <p:nvPr/>
              </p:nvSpPr>
              <p:spPr bwMode="auto">
                <a:xfrm>
                  <a:off x="576" y="2527"/>
                  <a:ext cx="128" cy="401"/>
                </a:xfrm>
                <a:custGeom>
                  <a:avLst/>
                  <a:gdLst>
                    <a:gd name="T0" fmla="*/ 0 w 96"/>
                    <a:gd name="T1" fmla="*/ 38 h 480"/>
                    <a:gd name="T2" fmla="*/ 2676 w 96"/>
                    <a:gd name="T3" fmla="*/ 23 h 480"/>
                    <a:gd name="T4" fmla="*/ 2676 w 96"/>
                    <a:gd name="T5" fmla="*/ 16 h 480"/>
                    <a:gd name="T6" fmla="*/ 5396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8" name="Freeform 67"/>
                <p:cNvSpPr>
                  <a:spLocks/>
                </p:cNvSpPr>
                <p:nvPr/>
              </p:nvSpPr>
              <p:spPr bwMode="auto">
                <a:xfrm>
                  <a:off x="640" y="2650"/>
                  <a:ext cx="128" cy="124"/>
                </a:xfrm>
                <a:custGeom>
                  <a:avLst/>
                  <a:gdLst>
                    <a:gd name="T0" fmla="*/ 0 w 96"/>
                    <a:gd name="T1" fmla="*/ 0 h 480"/>
                    <a:gd name="T2" fmla="*/ 2676 w 96"/>
                    <a:gd name="T3" fmla="*/ 0 h 480"/>
                    <a:gd name="T4" fmla="*/ 2676 w 96"/>
                    <a:gd name="T5" fmla="*/ 0 h 480"/>
                    <a:gd name="T6" fmla="*/ 5396 w 96"/>
                    <a:gd name="T7" fmla="*/ 0 h 480"/>
                    <a:gd name="T8" fmla="*/ 0 60000 65536"/>
                    <a:gd name="T9" fmla="*/ 0 60000 65536"/>
                    <a:gd name="T10" fmla="*/ 0 60000 65536"/>
                    <a:gd name="T11" fmla="*/ 0 60000 65536"/>
                    <a:gd name="T12" fmla="*/ 0 w 96"/>
                    <a:gd name="T13" fmla="*/ 0 h 480"/>
                    <a:gd name="T14" fmla="*/ 96 w 96"/>
                    <a:gd name="T15" fmla="*/ 480 h 480"/>
                  </a:gdLst>
                  <a:ahLst/>
                  <a:cxnLst>
                    <a:cxn ang="T8">
                      <a:pos x="T0" y="T1"/>
                    </a:cxn>
                    <a:cxn ang="T9">
                      <a:pos x="T2" y="T3"/>
                    </a:cxn>
                    <a:cxn ang="T10">
                      <a:pos x="T4" y="T5"/>
                    </a:cxn>
                    <a:cxn ang="T11">
                      <a:pos x="T6" y="T7"/>
                    </a:cxn>
                  </a:cxnLst>
                  <a:rect l="T12" t="T13" r="T14" b="T15"/>
                  <a:pathLst>
                    <a:path w="96" h="480">
                      <a:moveTo>
                        <a:pt x="0" y="480"/>
                      </a:moveTo>
                      <a:lnTo>
                        <a:pt x="48" y="288"/>
                      </a:lnTo>
                      <a:lnTo>
                        <a:pt x="48" y="192"/>
                      </a:lnTo>
                      <a:lnTo>
                        <a:pt x="96"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9" name="Freeform 68"/>
                <p:cNvSpPr>
                  <a:spLocks/>
                </p:cNvSpPr>
                <p:nvPr/>
              </p:nvSpPr>
              <p:spPr bwMode="auto">
                <a:xfrm>
                  <a:off x="544" y="2650"/>
                  <a:ext cx="64" cy="216"/>
                </a:xfrm>
                <a:custGeom>
                  <a:avLst/>
                  <a:gdLst>
                    <a:gd name="T0" fmla="*/ 1 w 96"/>
                    <a:gd name="T1" fmla="*/ 1 h 336"/>
                    <a:gd name="T2" fmla="*/ 1 w 96"/>
                    <a:gd name="T3" fmla="*/ 1 h 336"/>
                    <a:gd name="T4" fmla="*/ 1 w 96"/>
                    <a:gd name="T5" fmla="*/ 1 h 336"/>
                    <a:gd name="T6" fmla="*/ 0 w 96"/>
                    <a:gd name="T7" fmla="*/ 0 h 336"/>
                    <a:gd name="T8" fmla="*/ 0 60000 65536"/>
                    <a:gd name="T9" fmla="*/ 0 60000 65536"/>
                    <a:gd name="T10" fmla="*/ 0 60000 65536"/>
                    <a:gd name="T11" fmla="*/ 0 60000 65536"/>
                    <a:gd name="T12" fmla="*/ 0 w 96"/>
                    <a:gd name="T13" fmla="*/ 0 h 336"/>
                    <a:gd name="T14" fmla="*/ 96 w 96"/>
                    <a:gd name="T15" fmla="*/ 336 h 336"/>
                  </a:gdLst>
                  <a:ahLst/>
                  <a:cxnLst>
                    <a:cxn ang="T8">
                      <a:pos x="T0" y="T1"/>
                    </a:cxn>
                    <a:cxn ang="T9">
                      <a:pos x="T2" y="T3"/>
                    </a:cxn>
                    <a:cxn ang="T10">
                      <a:pos x="T4" y="T5"/>
                    </a:cxn>
                    <a:cxn ang="T11">
                      <a:pos x="T6" y="T7"/>
                    </a:cxn>
                  </a:cxnLst>
                  <a:rect l="T12" t="T13" r="T14" b="T15"/>
                  <a:pathLst>
                    <a:path w="96" h="336">
                      <a:moveTo>
                        <a:pt x="96" y="336"/>
                      </a:moveTo>
                      <a:lnTo>
                        <a:pt x="12" y="264"/>
                      </a:lnTo>
                      <a:lnTo>
                        <a:pt x="72" y="192"/>
                      </a:lnTo>
                      <a:lnTo>
                        <a:pt x="0"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0" name="Freeform 69"/>
                <p:cNvSpPr>
                  <a:spLocks/>
                </p:cNvSpPr>
                <p:nvPr/>
              </p:nvSpPr>
              <p:spPr bwMode="auto">
                <a:xfrm>
                  <a:off x="624" y="2558"/>
                  <a:ext cx="16" cy="154"/>
                </a:xfrm>
                <a:custGeom>
                  <a:avLst/>
                  <a:gdLst>
                    <a:gd name="T0" fmla="*/ 1 w 24"/>
                    <a:gd name="T1" fmla="*/ 1 h 240"/>
                    <a:gd name="T2" fmla="*/ 0 w 24"/>
                    <a:gd name="T3" fmla="*/ 1 h 240"/>
                    <a:gd name="T4" fmla="*/ 0 w 24"/>
                    <a:gd name="T5" fmla="*/ 1 h 240"/>
                    <a:gd name="T6" fmla="*/ 1 w 24"/>
                    <a:gd name="T7" fmla="*/ 0 h 240"/>
                    <a:gd name="T8" fmla="*/ 0 60000 65536"/>
                    <a:gd name="T9" fmla="*/ 0 60000 65536"/>
                    <a:gd name="T10" fmla="*/ 0 60000 65536"/>
                    <a:gd name="T11" fmla="*/ 0 60000 65536"/>
                    <a:gd name="T12" fmla="*/ 0 w 24"/>
                    <a:gd name="T13" fmla="*/ 0 h 240"/>
                    <a:gd name="T14" fmla="*/ 24 w 24"/>
                    <a:gd name="T15" fmla="*/ 240 h 240"/>
                  </a:gdLst>
                  <a:ahLst/>
                  <a:cxnLst>
                    <a:cxn ang="T8">
                      <a:pos x="T0" y="T1"/>
                    </a:cxn>
                    <a:cxn ang="T9">
                      <a:pos x="T2" y="T3"/>
                    </a:cxn>
                    <a:cxn ang="T10">
                      <a:pos x="T4" y="T5"/>
                    </a:cxn>
                    <a:cxn ang="T11">
                      <a:pos x="T6" y="T7"/>
                    </a:cxn>
                  </a:cxnLst>
                  <a:rect l="T12" t="T13" r="T14" b="T15"/>
                  <a:pathLst>
                    <a:path w="24" h="240">
                      <a:moveTo>
                        <a:pt x="24" y="240"/>
                      </a:moveTo>
                      <a:lnTo>
                        <a:pt x="0" y="144"/>
                      </a:lnTo>
                      <a:lnTo>
                        <a:pt x="0" y="96"/>
                      </a:lnTo>
                      <a:lnTo>
                        <a:pt x="24" y="0"/>
                      </a:lnTo>
                    </a:path>
                  </a:pathLst>
                </a:cu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1" name="Freeform 70"/>
                <p:cNvSpPr>
                  <a:spLocks/>
                </p:cNvSpPr>
                <p:nvPr/>
              </p:nvSpPr>
              <p:spPr bwMode="auto">
                <a:xfrm flipH="1">
                  <a:off x="528" y="2928"/>
                  <a:ext cx="47" cy="96"/>
                </a:xfrm>
                <a:custGeom>
                  <a:avLst/>
                  <a:gdLst>
                    <a:gd name="T0" fmla="*/ 1 w 72"/>
                    <a:gd name="T1" fmla="*/ 0 h 192"/>
                    <a:gd name="T2" fmla="*/ 0 w 72"/>
                    <a:gd name="T3" fmla="*/ 1 h 192"/>
                    <a:gd name="T4" fmla="*/ 0 60000 65536"/>
                    <a:gd name="T5" fmla="*/ 0 60000 65536"/>
                    <a:gd name="T6" fmla="*/ 0 w 72"/>
                    <a:gd name="T7" fmla="*/ 0 h 192"/>
                    <a:gd name="T8" fmla="*/ 72 w 72"/>
                    <a:gd name="T9" fmla="*/ 192 h 192"/>
                  </a:gdLst>
                  <a:ahLst/>
                  <a:cxnLst>
                    <a:cxn ang="T4">
                      <a:pos x="T0" y="T1"/>
                    </a:cxn>
                    <a:cxn ang="T5">
                      <a:pos x="T2" y="T3"/>
                    </a:cxn>
                  </a:cxnLst>
                  <a:rect l="T6" t="T7" r="T8" b="T9"/>
                  <a:pathLst>
                    <a:path w="72" h="192">
                      <a:moveTo>
                        <a:pt x="12" y="0"/>
                      </a:moveTo>
                      <a:cubicBezTo>
                        <a:pt x="24" y="48"/>
                        <a:pt x="72" y="192"/>
                        <a:pt x="0" y="192"/>
                      </a:cubicBezTo>
                    </a:path>
                  </a:pathLst>
                </a:custGeom>
                <a:noFill/>
                <a:ln w="57150">
                  <a:solidFill>
                    <a:srgbClr val="33CC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sp>
        <p:nvSpPr>
          <p:cNvPr id="29700" name="Rectangle 3"/>
          <p:cNvSpPr>
            <a:spLocks noChangeArrowheads="1"/>
          </p:cNvSpPr>
          <p:nvPr/>
        </p:nvSpPr>
        <p:spPr bwMode="auto">
          <a:xfrm>
            <a:off x="1066801" y="1910259"/>
            <a:ext cx="7848600" cy="1194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FF"/>
                </a:solidFill>
                <a:miter lim="800000"/>
                <a:headEnd/>
                <a:tailEnd/>
              </a14:hiddenLine>
            </a:ext>
          </a:extLst>
        </p:spPr>
        <p:txBody>
          <a:bodyPr/>
          <a:lstStyle/>
          <a:p>
            <a:pPr marL="342900" indent="-342900" eaLnBrk="1" hangingPunct="1">
              <a:spcBef>
                <a:spcPct val="20000"/>
              </a:spcBef>
            </a:pPr>
            <a:r>
              <a:rPr lang="en-US" altLang="en-US" sz="6000" b="1" i="1" u="none" dirty="0" err="1">
                <a:solidFill>
                  <a:srgbClr val="FF0000"/>
                </a:solidFill>
                <a:latin typeface="Times New Roman" pitchFamily="18" charset="0"/>
              </a:rPr>
              <a:t>Chào</a:t>
            </a:r>
            <a:r>
              <a:rPr lang="en-US" altLang="en-US" sz="6000" b="1" i="1" u="none" dirty="0">
                <a:solidFill>
                  <a:srgbClr val="FF0000"/>
                </a:solidFill>
                <a:latin typeface="Times New Roman" pitchFamily="18" charset="0"/>
              </a:rPr>
              <a:t> </a:t>
            </a:r>
            <a:r>
              <a:rPr lang="en-US" altLang="en-US" sz="6000" b="1" i="1" u="none" dirty="0" err="1">
                <a:solidFill>
                  <a:srgbClr val="FF0000"/>
                </a:solidFill>
                <a:latin typeface="Times New Roman" pitchFamily="18" charset="0"/>
              </a:rPr>
              <a:t>tạm</a:t>
            </a:r>
            <a:r>
              <a:rPr lang="en-US" altLang="en-US" sz="6000" b="1" i="1" u="none" dirty="0">
                <a:solidFill>
                  <a:srgbClr val="FF0000"/>
                </a:solidFill>
                <a:latin typeface="Times New Roman" pitchFamily="18" charset="0"/>
              </a:rPr>
              <a:t> </a:t>
            </a:r>
            <a:r>
              <a:rPr lang="en-US" altLang="en-US" sz="6000" b="1" i="1" u="none" dirty="0" err="1">
                <a:solidFill>
                  <a:srgbClr val="FF0000"/>
                </a:solidFill>
                <a:latin typeface="Times New Roman" pitchFamily="18" charset="0"/>
              </a:rPr>
              <a:t>biệt</a:t>
            </a:r>
            <a:r>
              <a:rPr lang="en-US" altLang="en-US" sz="6000" b="1" i="1" u="none" dirty="0">
                <a:solidFill>
                  <a:srgbClr val="FF0000"/>
                </a:solidFill>
                <a:latin typeface="Times New Roman" pitchFamily="18" charset="0"/>
              </a:rPr>
              <a:t> </a:t>
            </a:r>
            <a:r>
              <a:rPr lang="en-US" altLang="en-US" sz="6000" b="1" i="1" u="none" dirty="0" err="1">
                <a:solidFill>
                  <a:srgbClr val="FF0000"/>
                </a:solidFill>
                <a:latin typeface="Times New Roman" pitchFamily="18" charset="0"/>
              </a:rPr>
              <a:t>các</a:t>
            </a:r>
            <a:r>
              <a:rPr lang="en-US" altLang="en-US" sz="6000" b="1" i="1" u="none" dirty="0">
                <a:solidFill>
                  <a:srgbClr val="FF0000"/>
                </a:solidFill>
                <a:latin typeface="Times New Roman" pitchFamily="18" charset="0"/>
              </a:rPr>
              <a:t> </a:t>
            </a:r>
            <a:r>
              <a:rPr lang="en-US" altLang="en-US" sz="6000" b="1" i="1" dirty="0" err="1">
                <a:solidFill>
                  <a:srgbClr val="FF0000"/>
                </a:solidFill>
                <a:latin typeface="Times New Roman" pitchFamily="18" charset="0"/>
              </a:rPr>
              <a:t>em</a:t>
            </a:r>
            <a:r>
              <a:rPr lang="en-US" altLang="en-US" sz="6000" b="1" i="1" u="none" dirty="0">
                <a:solidFill>
                  <a:srgbClr val="FF0000"/>
                </a:solidFill>
                <a:latin typeface="Times New Roman" pitchFamily="18" charset="0"/>
              </a:rPr>
              <a:t>!</a:t>
            </a:r>
          </a:p>
        </p:txBody>
      </p:sp>
    </p:spTree>
    <p:extLst>
      <p:ext uri="{BB962C8B-B14F-4D97-AF65-F5344CB8AC3E}">
        <p14:creationId xmlns:p14="http://schemas.microsoft.com/office/powerpoint/2010/main" val="3489125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457200" y="12573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endParaRPr lang="en-US" altLang="en-US" sz="2400" b="1" u="none">
              <a:solidFill>
                <a:schemeClr val="tx2"/>
              </a:solidFill>
              <a:latin typeface="VNI-Times" pitchFamily="2" charset="0"/>
            </a:endParaRPr>
          </a:p>
        </p:txBody>
      </p:sp>
      <p:sp>
        <p:nvSpPr>
          <p:cNvPr id="9219" name="Rectangle 4"/>
          <p:cNvSpPr>
            <a:spLocks noChangeArrowheads="1"/>
          </p:cNvSpPr>
          <p:nvPr/>
        </p:nvSpPr>
        <p:spPr bwMode="auto">
          <a:xfrm>
            <a:off x="228600" y="1314450"/>
            <a:ext cx="58674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2400" u="none">
                <a:solidFill>
                  <a:schemeClr val="tx2"/>
                </a:solidFill>
                <a:latin typeface="Times New Roman" pitchFamily="18" charset="0"/>
              </a:rPr>
              <a:t>b) Mẹ tôi vừa kéo tay tôi, xoa đầu tôi hỏi, thì tôi oà lên khóc rồi cứ thế nức nở. Mẹ tôi cũng sụt sùi theo:</a:t>
            </a:r>
          </a:p>
          <a:p>
            <a:pPr marL="342900" indent="-342900" eaLnBrk="1" hangingPunct="1">
              <a:spcBef>
                <a:spcPct val="20000"/>
              </a:spcBef>
            </a:pPr>
            <a:r>
              <a:rPr lang="en-US" altLang="en-US" sz="2400" u="none">
                <a:solidFill>
                  <a:schemeClr val="tx2"/>
                </a:solidFill>
                <a:latin typeface="Times New Roman" pitchFamily="18" charset="0"/>
              </a:rPr>
              <a:t>- Con nín</a:t>
            </a:r>
            <a:endParaRPr lang="en-US" altLang="en-US" sz="2400" b="1" u="none">
              <a:solidFill>
                <a:schemeClr val="tx2"/>
              </a:solidFill>
              <a:latin typeface="Times New Roman" pitchFamily="18" charset="0"/>
            </a:endParaRPr>
          </a:p>
          <a:p>
            <a:pPr marL="342900" indent="-342900" eaLnBrk="1" hangingPunct="1">
              <a:spcBef>
                <a:spcPct val="20000"/>
              </a:spcBef>
            </a:pPr>
            <a:r>
              <a:rPr lang="en-US" altLang="en-US" sz="2400" b="1" u="none">
                <a:solidFill>
                  <a:schemeClr val="tx2"/>
                </a:solidFill>
                <a:latin typeface="Times New Roman" pitchFamily="18" charset="0"/>
              </a:rPr>
              <a:t>                       </a:t>
            </a:r>
            <a:r>
              <a:rPr lang="en-US" altLang="en-US" sz="2000" u="none">
                <a:solidFill>
                  <a:schemeClr val="tx2"/>
                </a:solidFill>
                <a:latin typeface="Times New Roman" pitchFamily="18" charset="0"/>
              </a:rPr>
              <a:t>(Nguyên Hồng,</a:t>
            </a:r>
            <a:r>
              <a:rPr lang="en-US" altLang="en-US" sz="2000" b="1" u="none">
                <a:solidFill>
                  <a:schemeClr val="tx2"/>
                </a:solidFill>
                <a:latin typeface="Times New Roman" pitchFamily="18" charset="0"/>
              </a:rPr>
              <a:t> </a:t>
            </a:r>
            <a:r>
              <a:rPr lang="en-US" altLang="en-US" sz="2000" i="1" u="none">
                <a:solidFill>
                  <a:schemeClr val="tx2"/>
                </a:solidFill>
                <a:latin typeface="Times New Roman" pitchFamily="18" charset="0"/>
              </a:rPr>
              <a:t>Những ngày thơ ấu)</a:t>
            </a:r>
          </a:p>
        </p:txBody>
      </p:sp>
      <p:sp>
        <p:nvSpPr>
          <p:cNvPr id="9220" name="Rectangle 5"/>
          <p:cNvSpPr>
            <a:spLocks noChangeArrowheads="1"/>
          </p:cNvSpPr>
          <p:nvPr/>
        </p:nvSpPr>
        <p:spPr bwMode="auto">
          <a:xfrm>
            <a:off x="342900" y="3776699"/>
            <a:ext cx="5638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2400" u="none">
                <a:solidFill>
                  <a:schemeClr val="tx2"/>
                </a:solidFill>
                <a:latin typeface="Times New Roman" pitchFamily="18" charset="0"/>
              </a:rPr>
              <a:t>c)</a:t>
            </a:r>
            <a:r>
              <a:rPr lang="en-US" altLang="en-US" sz="2400" b="1" u="none">
                <a:solidFill>
                  <a:schemeClr val="tx2"/>
                </a:solidFill>
                <a:latin typeface="Times New Roman" pitchFamily="18" charset="0"/>
              </a:rPr>
              <a:t>                      </a:t>
            </a:r>
            <a:r>
              <a:rPr lang="en-US" altLang="en-US" sz="2400" u="none">
                <a:solidFill>
                  <a:schemeClr val="tx2"/>
                </a:solidFill>
                <a:latin typeface="Times New Roman" pitchFamily="18" charset="0"/>
              </a:rPr>
              <a:t>cũng một kiếp người,</a:t>
            </a:r>
          </a:p>
          <a:p>
            <a:pPr marL="342900" indent="-342900" eaLnBrk="1" hangingPunct="1">
              <a:spcBef>
                <a:spcPct val="20000"/>
              </a:spcBef>
            </a:pPr>
            <a:r>
              <a:rPr lang="en-US" altLang="en-US" sz="2400" u="none">
                <a:solidFill>
                  <a:schemeClr val="tx2"/>
                </a:solidFill>
                <a:latin typeface="Times New Roman" pitchFamily="18" charset="0"/>
              </a:rPr>
              <a:t>                    mang lấy sắc tài làm chi!</a:t>
            </a:r>
          </a:p>
          <a:p>
            <a:pPr marL="342900" indent="-342900" eaLnBrk="1" hangingPunct="1">
              <a:spcBef>
                <a:spcPct val="20000"/>
              </a:spcBef>
            </a:pPr>
            <a:r>
              <a:rPr lang="en-US" altLang="en-US" sz="2400" b="1" u="none">
                <a:solidFill>
                  <a:schemeClr val="tx2"/>
                </a:solidFill>
                <a:latin typeface="Times New Roman" pitchFamily="18" charset="0"/>
              </a:rPr>
              <a:t>                                </a:t>
            </a:r>
            <a:r>
              <a:rPr lang="en-US" altLang="en-US" sz="2000" u="none">
                <a:solidFill>
                  <a:schemeClr val="tx2"/>
                </a:solidFill>
                <a:latin typeface="Times New Roman" pitchFamily="18" charset="0"/>
              </a:rPr>
              <a:t>(Nguyễn Du,</a:t>
            </a:r>
            <a:r>
              <a:rPr lang="en-US" altLang="en-US" sz="2000" b="1" u="none">
                <a:solidFill>
                  <a:schemeClr val="tx2"/>
                </a:solidFill>
                <a:latin typeface="Times New Roman" pitchFamily="18" charset="0"/>
              </a:rPr>
              <a:t> </a:t>
            </a:r>
            <a:r>
              <a:rPr lang="en-US" altLang="en-US" sz="2000" i="1" u="none">
                <a:solidFill>
                  <a:schemeClr val="tx2"/>
                </a:solidFill>
                <a:latin typeface="Times New Roman" pitchFamily="18" charset="0"/>
              </a:rPr>
              <a:t>Truyên Kiều</a:t>
            </a:r>
            <a:r>
              <a:rPr lang="en-US" altLang="en-US" sz="2000" u="none">
                <a:solidFill>
                  <a:schemeClr val="tx2"/>
                </a:solidFill>
                <a:latin typeface="Times New Roman" pitchFamily="18" charset="0"/>
              </a:rPr>
              <a:t>)</a:t>
            </a:r>
          </a:p>
        </p:txBody>
      </p:sp>
      <p:sp>
        <p:nvSpPr>
          <p:cNvPr id="27654" name="Text Box 6"/>
          <p:cNvSpPr txBox="1">
            <a:spLocks noChangeArrowheads="1"/>
          </p:cNvSpPr>
          <p:nvPr/>
        </p:nvSpPr>
        <p:spPr bwMode="auto">
          <a:xfrm>
            <a:off x="228600" y="857250"/>
            <a:ext cx="2971800" cy="904863"/>
          </a:xfrm>
          <a:prstGeom prst="rect">
            <a:avLst/>
          </a:prstGeom>
          <a:noFill/>
          <a:ln w="9525" algn="ctr">
            <a:noFill/>
            <a:miter lim="800000"/>
            <a:headEnd/>
            <a:tailEnd/>
          </a:ln>
          <a:effectLst/>
        </p:spPr>
        <p:txBody>
          <a:bodyPr>
            <a:spAutoFit/>
          </a:bodyPr>
          <a:lstStyle>
            <a:lvl1pPr eaLnBrk="0" hangingPunct="0">
              <a:defRPr u="sng">
                <a:solidFill>
                  <a:schemeClr val="tx1"/>
                </a:solidFill>
                <a:latin typeface="Arial" panose="020B0604020202020204" pitchFamily="34" charset="0"/>
              </a:defRPr>
            </a:lvl1pPr>
            <a:lvl2pPr marL="742950" indent="-285750" eaLnBrk="0" hangingPunct="0">
              <a:defRPr u="sng">
                <a:solidFill>
                  <a:schemeClr val="tx1"/>
                </a:solidFill>
                <a:latin typeface="Arial" panose="020B0604020202020204" pitchFamily="34" charset="0"/>
              </a:defRPr>
            </a:lvl2pPr>
            <a:lvl3pPr marL="1143000" indent="-228600" eaLnBrk="0" hangingPunct="0">
              <a:defRPr u="sng">
                <a:solidFill>
                  <a:schemeClr val="tx1"/>
                </a:solidFill>
                <a:latin typeface="Arial" panose="020B0604020202020204" pitchFamily="34" charset="0"/>
              </a:defRPr>
            </a:lvl3pPr>
            <a:lvl4pPr marL="1600200" indent="-228600" eaLnBrk="0" hangingPunct="0">
              <a:defRPr u="sng">
                <a:solidFill>
                  <a:schemeClr val="tx1"/>
                </a:solidFill>
                <a:latin typeface="Arial" panose="020B0604020202020204" pitchFamily="34" charset="0"/>
              </a:defRPr>
            </a:lvl4pPr>
            <a:lvl5pPr marL="2057400" indent="-228600" eaLnBrk="0" hangingPunct="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eaLnBrk="1" hangingPunct="1">
              <a:spcBef>
                <a:spcPct val="20000"/>
              </a:spcBef>
              <a:buClr>
                <a:schemeClr val="hlink"/>
              </a:buClr>
              <a:buSzPct val="60000"/>
              <a:buFont typeface="Wingdings" panose="05000000000000000000" pitchFamily="2" charset="2"/>
              <a:buNone/>
              <a:defRPr/>
            </a:pPr>
            <a:r>
              <a:rPr lang="en-US" altLang="en-US" sz="2400" u="none">
                <a:solidFill>
                  <a:schemeClr val="tx2"/>
                </a:solidFill>
                <a:effectLst>
                  <a:outerShdw blurRad="38100" dist="38100" dir="2700000" algn="tl">
                    <a:srgbClr val="C0C0C0"/>
                  </a:outerShdw>
                </a:effectLst>
                <a:latin typeface="Times New Roman" panose="02020603050405020304" pitchFamily="18" charset="0"/>
              </a:rPr>
              <a:t>a) - Mẹ đi làm rồi</a:t>
            </a:r>
            <a:endParaRPr lang="en-US" altLang="en-US" sz="2400" u="none">
              <a:solidFill>
                <a:schemeClr val="tx2"/>
              </a:solidFill>
              <a:latin typeface="Times New Roman" panose="02020603050405020304" pitchFamily="18" charset="0"/>
            </a:endParaRPr>
          </a:p>
          <a:p>
            <a:pPr eaLnBrk="1" hangingPunct="1">
              <a:spcBef>
                <a:spcPct val="20000"/>
              </a:spcBef>
              <a:buClr>
                <a:schemeClr val="hlink"/>
              </a:buClr>
              <a:buSzPct val="60000"/>
              <a:buFont typeface="Wingdings" panose="05000000000000000000" pitchFamily="2" charset="2"/>
              <a:buNone/>
              <a:defRPr/>
            </a:pPr>
            <a:endParaRPr lang="en-US" altLang="en-US" sz="2400" u="none">
              <a:solidFill>
                <a:schemeClr val="tx2"/>
              </a:solidFill>
              <a:latin typeface="Times New Roman" panose="02020603050405020304" pitchFamily="18" charset="0"/>
            </a:endParaRPr>
          </a:p>
        </p:txBody>
      </p:sp>
      <p:sp>
        <p:nvSpPr>
          <p:cNvPr id="9222" name="Rectangle 7"/>
          <p:cNvSpPr>
            <a:spLocks noChangeArrowheads="1"/>
          </p:cNvSpPr>
          <p:nvPr/>
        </p:nvSpPr>
        <p:spPr bwMode="auto">
          <a:xfrm>
            <a:off x="0" y="228600"/>
            <a:ext cx="9144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altLang="en-US" sz="2800" b="1" i="1" u="none">
                <a:solidFill>
                  <a:srgbClr val="FF0000"/>
                </a:solidFill>
                <a:latin typeface="Times New Roman" pitchFamily="18" charset="0"/>
              </a:rPr>
              <a:t> </a:t>
            </a:r>
            <a:r>
              <a:rPr lang="en-US" altLang="en-US" sz="2400" b="1" i="1" u="none">
                <a:solidFill>
                  <a:srgbClr val="FF0000"/>
                </a:solidFill>
                <a:latin typeface="Times New Roman" pitchFamily="18" charset="0"/>
              </a:rPr>
              <a:t>Nếu ta lược bỏ các từ in đậm thì ý nghĩa của câu có gì thay đổi ?</a:t>
            </a:r>
          </a:p>
        </p:txBody>
      </p:sp>
      <p:sp>
        <p:nvSpPr>
          <p:cNvPr id="27656" name="Line 8"/>
          <p:cNvSpPr>
            <a:spLocks noChangeShapeType="1"/>
          </p:cNvSpPr>
          <p:nvPr/>
        </p:nvSpPr>
        <p:spPr bwMode="auto">
          <a:xfrm flipV="1">
            <a:off x="3048000" y="1085850"/>
            <a:ext cx="1676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57" name="Text Box 9"/>
          <p:cNvSpPr txBox="1">
            <a:spLocks noChangeArrowheads="1"/>
          </p:cNvSpPr>
          <p:nvPr/>
        </p:nvSpPr>
        <p:spPr bwMode="auto">
          <a:xfrm>
            <a:off x="4495800" y="914401"/>
            <a:ext cx="381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Arial" charset="0"/>
              </a:defRPr>
            </a:lvl1pPr>
            <a:lvl2pPr marL="742950" indent="-285750">
              <a:defRPr u="sng">
                <a:solidFill>
                  <a:schemeClr val="tx1"/>
                </a:solidFill>
                <a:latin typeface="Arial" charset="0"/>
              </a:defRPr>
            </a:lvl2pPr>
            <a:lvl3pPr marL="1143000" indent="-228600">
              <a:defRPr u="sng">
                <a:solidFill>
                  <a:schemeClr val="tx1"/>
                </a:solidFill>
                <a:latin typeface="Arial" charset="0"/>
              </a:defRPr>
            </a:lvl3pPr>
            <a:lvl4pPr marL="1600200" indent="-228600">
              <a:defRPr u="sng">
                <a:solidFill>
                  <a:schemeClr val="tx1"/>
                </a:solidFill>
                <a:latin typeface="Arial" charset="0"/>
              </a:defRPr>
            </a:lvl4pPr>
            <a:lvl5pPr marL="2057400" indent="-22860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a:spcBef>
                <a:spcPct val="50000"/>
              </a:spcBef>
            </a:pPr>
            <a:r>
              <a:rPr lang="en-US" altLang="en-US" sz="2000" b="1" u="none">
                <a:solidFill>
                  <a:srgbClr val="0000CC"/>
                </a:solidFill>
                <a:latin typeface="Times New Roman" pitchFamily="18" charset="0"/>
              </a:rPr>
              <a:t>Không tạo được câu nghi vấn</a:t>
            </a:r>
          </a:p>
        </p:txBody>
      </p:sp>
      <p:sp>
        <p:nvSpPr>
          <p:cNvPr id="27658" name="Text Box 10"/>
          <p:cNvSpPr txBox="1">
            <a:spLocks noChangeArrowheads="1"/>
          </p:cNvSpPr>
          <p:nvPr/>
        </p:nvSpPr>
        <p:spPr bwMode="auto">
          <a:xfrm>
            <a:off x="5446923" y="2556682"/>
            <a:ext cx="3733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Arial" charset="0"/>
              </a:defRPr>
            </a:lvl1pPr>
            <a:lvl2pPr marL="742950" indent="-285750">
              <a:defRPr u="sng">
                <a:solidFill>
                  <a:schemeClr val="tx1"/>
                </a:solidFill>
                <a:latin typeface="Arial" charset="0"/>
              </a:defRPr>
            </a:lvl2pPr>
            <a:lvl3pPr marL="1143000" indent="-228600">
              <a:defRPr u="sng">
                <a:solidFill>
                  <a:schemeClr val="tx1"/>
                </a:solidFill>
                <a:latin typeface="Arial" charset="0"/>
              </a:defRPr>
            </a:lvl3pPr>
            <a:lvl4pPr marL="1600200" indent="-228600">
              <a:defRPr u="sng">
                <a:solidFill>
                  <a:schemeClr val="tx1"/>
                </a:solidFill>
                <a:latin typeface="Arial" charset="0"/>
              </a:defRPr>
            </a:lvl4pPr>
            <a:lvl5pPr marL="2057400" indent="-22860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a:spcBef>
                <a:spcPct val="50000"/>
              </a:spcBef>
            </a:pPr>
            <a:r>
              <a:rPr lang="en-US" altLang="en-US" sz="2000" b="1" u="none">
                <a:solidFill>
                  <a:srgbClr val="0000CC"/>
                </a:solidFill>
                <a:latin typeface="Times New Roman" pitchFamily="18" charset="0"/>
              </a:rPr>
              <a:t>Không tạo được câu  cầu khiến</a:t>
            </a:r>
          </a:p>
        </p:txBody>
      </p:sp>
      <p:sp>
        <p:nvSpPr>
          <p:cNvPr id="27660" name="Line 12"/>
          <p:cNvSpPr>
            <a:spLocks noChangeShapeType="1"/>
          </p:cNvSpPr>
          <p:nvPr/>
        </p:nvSpPr>
        <p:spPr bwMode="auto">
          <a:xfrm>
            <a:off x="3029180" y="2800350"/>
            <a:ext cx="2324100" cy="964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2" name="Text Box 14"/>
          <p:cNvSpPr txBox="1">
            <a:spLocks noChangeArrowheads="1"/>
          </p:cNvSpPr>
          <p:nvPr/>
        </p:nvSpPr>
        <p:spPr bwMode="auto">
          <a:xfrm>
            <a:off x="2438400" y="857250"/>
            <a:ext cx="762000" cy="461665"/>
          </a:xfrm>
          <a:prstGeom prst="rect">
            <a:avLst/>
          </a:prstGeom>
          <a:noFill/>
          <a:ln w="9525" algn="ctr">
            <a:noFill/>
            <a:miter lim="800000"/>
            <a:headEnd/>
            <a:tailEnd/>
          </a:ln>
          <a:effectLst/>
        </p:spPr>
        <p:txBody>
          <a:bodyPr>
            <a:spAutoFit/>
          </a:bodyPr>
          <a:lstStyle>
            <a:lvl1pPr eaLnBrk="0" hangingPunct="0">
              <a:defRPr u="sng">
                <a:solidFill>
                  <a:schemeClr val="tx1"/>
                </a:solidFill>
                <a:latin typeface="Arial" panose="020B0604020202020204" pitchFamily="34" charset="0"/>
              </a:defRPr>
            </a:lvl1pPr>
            <a:lvl2pPr marL="742950" indent="-285750" eaLnBrk="0" hangingPunct="0">
              <a:defRPr u="sng">
                <a:solidFill>
                  <a:schemeClr val="tx1"/>
                </a:solidFill>
                <a:latin typeface="Arial" panose="020B0604020202020204" pitchFamily="34" charset="0"/>
              </a:defRPr>
            </a:lvl2pPr>
            <a:lvl3pPr marL="1143000" indent="-228600" eaLnBrk="0" hangingPunct="0">
              <a:defRPr u="sng">
                <a:solidFill>
                  <a:schemeClr val="tx1"/>
                </a:solidFill>
                <a:latin typeface="Arial" panose="020B0604020202020204" pitchFamily="34" charset="0"/>
              </a:defRPr>
            </a:lvl3pPr>
            <a:lvl4pPr marL="1600200" indent="-228600" eaLnBrk="0" hangingPunct="0">
              <a:defRPr u="sng">
                <a:solidFill>
                  <a:schemeClr val="tx1"/>
                </a:solidFill>
                <a:latin typeface="Arial" panose="020B0604020202020204" pitchFamily="34" charset="0"/>
              </a:defRPr>
            </a:lvl4pPr>
            <a:lvl5pPr marL="2057400" indent="-228600" eaLnBrk="0" hangingPunct="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eaLnBrk="1" hangingPunct="1">
              <a:spcBef>
                <a:spcPct val="20000"/>
              </a:spcBef>
              <a:buClr>
                <a:schemeClr val="hlink"/>
              </a:buClr>
              <a:buSzPct val="60000"/>
              <a:buFont typeface="Wingdings" panose="05000000000000000000" pitchFamily="2" charset="2"/>
              <a:buNone/>
              <a:defRPr/>
            </a:pPr>
            <a:r>
              <a:rPr lang="en-US" altLang="en-US" sz="2400" b="1" u="none">
                <a:solidFill>
                  <a:srgbClr val="FF0000"/>
                </a:solidFill>
                <a:effectLst>
                  <a:outerShdw blurRad="38100" dist="38100" dir="2700000" algn="tl">
                    <a:srgbClr val="C0C0C0"/>
                  </a:outerShdw>
                </a:effectLst>
                <a:latin typeface="Times New Roman" panose="02020603050405020304" pitchFamily="18" charset="0"/>
              </a:rPr>
              <a:t>à </a:t>
            </a:r>
            <a:r>
              <a:rPr lang="en-US" altLang="en-US" sz="2400" u="none">
                <a:solidFill>
                  <a:schemeClr val="tx2"/>
                </a:solidFill>
                <a:effectLst>
                  <a:outerShdw blurRad="38100" dist="38100" dir="2700000" algn="tl">
                    <a:srgbClr val="C0C0C0"/>
                  </a:outerShdw>
                </a:effectLst>
                <a:latin typeface="Times New Roman" panose="02020603050405020304" pitchFamily="18" charset="0"/>
              </a:rPr>
              <a:t>?</a:t>
            </a:r>
            <a:endParaRPr lang="en-US" altLang="en-US" sz="2400" u="none">
              <a:solidFill>
                <a:schemeClr val="tx2"/>
              </a:solidFill>
              <a:latin typeface="Times New Roman" panose="02020603050405020304" pitchFamily="18" charset="0"/>
            </a:endParaRPr>
          </a:p>
        </p:txBody>
      </p:sp>
      <p:sp>
        <p:nvSpPr>
          <p:cNvPr id="27663" name="Text Box 15"/>
          <p:cNvSpPr txBox="1">
            <a:spLocks noChangeArrowheads="1"/>
          </p:cNvSpPr>
          <p:nvPr/>
        </p:nvSpPr>
        <p:spPr bwMode="auto">
          <a:xfrm>
            <a:off x="1409700" y="2495127"/>
            <a:ext cx="83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u="sng">
                <a:solidFill>
                  <a:schemeClr val="tx1"/>
                </a:solidFill>
                <a:latin typeface="Arial" charset="0"/>
              </a:defRPr>
            </a:lvl1pPr>
            <a:lvl2pPr marL="742950" indent="-285750">
              <a:defRPr u="sng">
                <a:solidFill>
                  <a:schemeClr val="tx1"/>
                </a:solidFill>
                <a:latin typeface="Arial" charset="0"/>
              </a:defRPr>
            </a:lvl2pPr>
            <a:lvl3pPr marL="1143000" indent="-228600">
              <a:defRPr u="sng">
                <a:solidFill>
                  <a:schemeClr val="tx1"/>
                </a:solidFill>
                <a:latin typeface="Arial" charset="0"/>
              </a:defRPr>
            </a:lvl3pPr>
            <a:lvl4pPr marL="1600200" indent="-228600">
              <a:defRPr u="sng">
                <a:solidFill>
                  <a:schemeClr val="tx1"/>
                </a:solidFill>
                <a:latin typeface="Arial" charset="0"/>
              </a:defRPr>
            </a:lvl4pPr>
            <a:lvl5pPr marL="2057400" indent="-22860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a:spcBef>
                <a:spcPct val="50000"/>
              </a:spcBef>
            </a:pPr>
            <a:r>
              <a:rPr lang="en-US" altLang="en-US" sz="2400" b="1" u="none">
                <a:solidFill>
                  <a:srgbClr val="FF0000"/>
                </a:solidFill>
                <a:latin typeface="Times New Roman" pitchFamily="18" charset="0"/>
              </a:rPr>
              <a:t>đi</a:t>
            </a:r>
            <a:r>
              <a:rPr lang="en-US" altLang="en-US" sz="2400" b="1" u="none">
                <a:solidFill>
                  <a:schemeClr val="tx2"/>
                </a:solidFill>
                <a:latin typeface="Times New Roman" pitchFamily="18" charset="0"/>
              </a:rPr>
              <a:t> </a:t>
            </a:r>
            <a:r>
              <a:rPr lang="en-US" altLang="en-US" sz="2400" u="none">
                <a:solidFill>
                  <a:schemeClr val="tx2"/>
                </a:solidFill>
                <a:latin typeface="Times New Roman" pitchFamily="18" charset="0"/>
              </a:rPr>
              <a:t>!</a:t>
            </a:r>
          </a:p>
        </p:txBody>
      </p:sp>
      <p:sp>
        <p:nvSpPr>
          <p:cNvPr id="27664" name="Text Box 16"/>
          <p:cNvSpPr txBox="1">
            <a:spLocks noChangeArrowheads="1"/>
          </p:cNvSpPr>
          <p:nvPr/>
        </p:nvSpPr>
        <p:spPr bwMode="auto">
          <a:xfrm>
            <a:off x="1575412" y="3793579"/>
            <a:ext cx="838200" cy="461665"/>
          </a:xfrm>
          <a:prstGeom prst="rect">
            <a:avLst/>
          </a:prstGeom>
          <a:noFill/>
          <a:ln w="9525" algn="ctr">
            <a:noFill/>
            <a:miter lim="800000"/>
            <a:headEnd/>
            <a:tailEnd/>
          </a:ln>
          <a:effectLst/>
        </p:spPr>
        <p:txBody>
          <a:bodyPr>
            <a:spAutoFit/>
          </a:bodyPr>
          <a:lstStyle>
            <a:lvl1pPr eaLnBrk="0" hangingPunct="0">
              <a:defRPr u="sng">
                <a:solidFill>
                  <a:schemeClr val="tx1"/>
                </a:solidFill>
                <a:latin typeface="Arial" panose="020B0604020202020204" pitchFamily="34" charset="0"/>
              </a:defRPr>
            </a:lvl1pPr>
            <a:lvl2pPr marL="742950" indent="-285750" eaLnBrk="0" hangingPunct="0">
              <a:defRPr u="sng">
                <a:solidFill>
                  <a:schemeClr val="tx1"/>
                </a:solidFill>
                <a:latin typeface="Arial" panose="020B0604020202020204" pitchFamily="34" charset="0"/>
              </a:defRPr>
            </a:lvl2pPr>
            <a:lvl3pPr marL="1143000" indent="-228600" eaLnBrk="0" hangingPunct="0">
              <a:defRPr u="sng">
                <a:solidFill>
                  <a:schemeClr val="tx1"/>
                </a:solidFill>
                <a:latin typeface="Arial" panose="020B0604020202020204" pitchFamily="34" charset="0"/>
              </a:defRPr>
            </a:lvl3pPr>
            <a:lvl4pPr marL="1600200" indent="-228600" eaLnBrk="0" hangingPunct="0">
              <a:defRPr u="sng">
                <a:solidFill>
                  <a:schemeClr val="tx1"/>
                </a:solidFill>
                <a:latin typeface="Arial" panose="020B0604020202020204" pitchFamily="34" charset="0"/>
              </a:defRPr>
            </a:lvl4pPr>
            <a:lvl5pPr marL="2057400" indent="-228600" eaLnBrk="0" hangingPunct="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a:spcBef>
                <a:spcPct val="50000"/>
              </a:spcBef>
              <a:defRPr/>
            </a:pPr>
            <a:r>
              <a:rPr lang="en-US" altLang="en-US" sz="2400" b="1" u="none">
                <a:solidFill>
                  <a:srgbClr val="FF0000"/>
                </a:solidFill>
                <a:effectLst>
                  <a:outerShdw blurRad="38100" dist="38100" dir="2700000" algn="tl">
                    <a:srgbClr val="C0C0C0"/>
                  </a:outerShdw>
                </a:effectLst>
                <a:latin typeface="Times New Roman" panose="02020603050405020304" pitchFamily="18" charset="0"/>
              </a:rPr>
              <a:t>thay </a:t>
            </a:r>
          </a:p>
        </p:txBody>
      </p:sp>
      <p:sp>
        <p:nvSpPr>
          <p:cNvPr id="27665" name="Text Box 17"/>
          <p:cNvSpPr txBox="1">
            <a:spLocks noChangeArrowheads="1"/>
          </p:cNvSpPr>
          <p:nvPr/>
        </p:nvSpPr>
        <p:spPr bwMode="auto">
          <a:xfrm>
            <a:off x="1181100" y="4240744"/>
            <a:ext cx="838200" cy="461665"/>
          </a:xfrm>
          <a:prstGeom prst="rect">
            <a:avLst/>
          </a:prstGeom>
          <a:noFill/>
          <a:ln w="9525" algn="ctr">
            <a:noFill/>
            <a:miter lim="800000"/>
            <a:headEnd/>
            <a:tailEnd/>
          </a:ln>
          <a:effectLst/>
        </p:spPr>
        <p:txBody>
          <a:bodyPr>
            <a:spAutoFit/>
          </a:bodyPr>
          <a:lstStyle>
            <a:lvl1pPr eaLnBrk="0" hangingPunct="0">
              <a:defRPr u="sng">
                <a:solidFill>
                  <a:schemeClr val="tx1"/>
                </a:solidFill>
                <a:latin typeface="Arial" panose="020B0604020202020204" pitchFamily="34" charset="0"/>
              </a:defRPr>
            </a:lvl1pPr>
            <a:lvl2pPr marL="742950" indent="-285750" eaLnBrk="0" hangingPunct="0">
              <a:defRPr u="sng">
                <a:solidFill>
                  <a:schemeClr val="tx1"/>
                </a:solidFill>
                <a:latin typeface="Arial" panose="020B0604020202020204" pitchFamily="34" charset="0"/>
              </a:defRPr>
            </a:lvl2pPr>
            <a:lvl3pPr marL="1143000" indent="-228600" eaLnBrk="0" hangingPunct="0">
              <a:defRPr u="sng">
                <a:solidFill>
                  <a:schemeClr val="tx1"/>
                </a:solidFill>
                <a:latin typeface="Arial" panose="020B0604020202020204" pitchFamily="34" charset="0"/>
              </a:defRPr>
            </a:lvl3pPr>
            <a:lvl4pPr marL="1600200" indent="-228600" eaLnBrk="0" hangingPunct="0">
              <a:defRPr u="sng">
                <a:solidFill>
                  <a:schemeClr val="tx1"/>
                </a:solidFill>
                <a:latin typeface="Arial" panose="020B0604020202020204" pitchFamily="34" charset="0"/>
              </a:defRPr>
            </a:lvl4pPr>
            <a:lvl5pPr marL="2057400" indent="-228600" eaLnBrk="0" hangingPunct="0">
              <a:defRPr u="sng">
                <a:solidFill>
                  <a:schemeClr val="tx1"/>
                </a:solidFill>
                <a:latin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defRPr>
            </a:lvl9pPr>
          </a:lstStyle>
          <a:p>
            <a:pPr algn="ctr">
              <a:spcBef>
                <a:spcPct val="50000"/>
              </a:spcBef>
              <a:defRPr/>
            </a:pPr>
            <a:r>
              <a:rPr lang="en-US" altLang="en-US" sz="2400" b="1" u="none">
                <a:solidFill>
                  <a:srgbClr val="FF0000"/>
                </a:solidFill>
                <a:effectLst>
                  <a:outerShdw blurRad="38100" dist="38100" dir="2700000" algn="tl">
                    <a:srgbClr val="C0C0C0"/>
                  </a:outerShdw>
                </a:effectLst>
                <a:latin typeface="Times New Roman" panose="02020603050405020304" pitchFamily="18" charset="0"/>
              </a:rPr>
              <a:t>thay</a:t>
            </a:r>
          </a:p>
        </p:txBody>
      </p:sp>
      <p:sp>
        <p:nvSpPr>
          <p:cNvPr id="9233" name="Text Box 23"/>
          <p:cNvSpPr txBox="1">
            <a:spLocks noChangeArrowheads="1"/>
          </p:cNvSpPr>
          <p:nvPr/>
        </p:nvSpPr>
        <p:spPr bwMode="auto">
          <a:xfrm>
            <a:off x="571500" y="3771766"/>
            <a:ext cx="1219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u="sng">
                <a:solidFill>
                  <a:schemeClr val="tx1"/>
                </a:solidFill>
                <a:latin typeface="Arial" charset="0"/>
              </a:defRPr>
            </a:lvl1pPr>
            <a:lvl2pPr marL="742950" indent="-285750">
              <a:defRPr u="sng">
                <a:solidFill>
                  <a:schemeClr val="tx1"/>
                </a:solidFill>
                <a:latin typeface="Arial" charset="0"/>
              </a:defRPr>
            </a:lvl2pPr>
            <a:lvl3pPr marL="1143000" indent="-228600">
              <a:defRPr u="sng">
                <a:solidFill>
                  <a:schemeClr val="tx1"/>
                </a:solidFill>
                <a:latin typeface="Arial" charset="0"/>
              </a:defRPr>
            </a:lvl3pPr>
            <a:lvl4pPr marL="1600200" indent="-228600">
              <a:defRPr u="sng">
                <a:solidFill>
                  <a:schemeClr val="tx1"/>
                </a:solidFill>
                <a:latin typeface="Arial" charset="0"/>
              </a:defRPr>
            </a:lvl4pPr>
            <a:lvl5pPr marL="2057400" indent="-22860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en-US" altLang="en-US" sz="2400" u="none">
                <a:solidFill>
                  <a:schemeClr val="tx2">
                    <a:lumMod val="75000"/>
                  </a:schemeClr>
                </a:solidFill>
                <a:latin typeface="Times New Roman" pitchFamily="18" charset="0"/>
              </a:rPr>
              <a:t>Thương</a:t>
            </a:r>
          </a:p>
        </p:txBody>
      </p:sp>
      <p:sp>
        <p:nvSpPr>
          <p:cNvPr id="9234" name="Text Box 24"/>
          <p:cNvSpPr txBox="1">
            <a:spLocks noChangeArrowheads="1"/>
          </p:cNvSpPr>
          <p:nvPr/>
        </p:nvSpPr>
        <p:spPr bwMode="auto">
          <a:xfrm>
            <a:off x="541204" y="4202559"/>
            <a:ext cx="91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u="sng">
                <a:solidFill>
                  <a:schemeClr val="tx1"/>
                </a:solidFill>
                <a:latin typeface="Arial" charset="0"/>
              </a:defRPr>
            </a:lvl1pPr>
            <a:lvl2pPr marL="742950" indent="-285750">
              <a:defRPr u="sng">
                <a:solidFill>
                  <a:schemeClr val="tx1"/>
                </a:solidFill>
                <a:latin typeface="Arial" charset="0"/>
              </a:defRPr>
            </a:lvl2pPr>
            <a:lvl3pPr marL="1143000" indent="-228600">
              <a:defRPr u="sng">
                <a:solidFill>
                  <a:schemeClr val="tx1"/>
                </a:solidFill>
                <a:latin typeface="Arial" charset="0"/>
              </a:defRPr>
            </a:lvl3pPr>
            <a:lvl4pPr marL="1600200" indent="-228600">
              <a:defRPr u="sng">
                <a:solidFill>
                  <a:schemeClr val="tx1"/>
                </a:solidFill>
                <a:latin typeface="Arial" charset="0"/>
              </a:defRPr>
            </a:lvl4pPr>
            <a:lvl5pPr marL="2057400" indent="-22860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eaLnBrk="1" hangingPunct="1">
              <a:spcBef>
                <a:spcPct val="50000"/>
              </a:spcBef>
            </a:pPr>
            <a:r>
              <a:rPr lang="en-US" altLang="en-US" sz="2400" u="none">
                <a:solidFill>
                  <a:schemeClr val="tx2">
                    <a:lumMod val="75000"/>
                  </a:schemeClr>
                </a:solidFill>
                <a:latin typeface="Times New Roman" pitchFamily="18" charset="0"/>
              </a:rPr>
              <a:t>Khéo</a:t>
            </a:r>
          </a:p>
        </p:txBody>
      </p:sp>
      <p:sp>
        <p:nvSpPr>
          <p:cNvPr id="19" name="Line 13"/>
          <p:cNvSpPr>
            <a:spLocks noChangeShapeType="1"/>
          </p:cNvSpPr>
          <p:nvPr/>
        </p:nvSpPr>
        <p:spPr bwMode="auto">
          <a:xfrm>
            <a:off x="5010380" y="4255244"/>
            <a:ext cx="6858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 name="Text Box 11"/>
          <p:cNvSpPr txBox="1">
            <a:spLocks noChangeArrowheads="1"/>
          </p:cNvSpPr>
          <p:nvPr/>
        </p:nvSpPr>
        <p:spPr bwMode="auto">
          <a:xfrm>
            <a:off x="5619521" y="4034156"/>
            <a:ext cx="35612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u="sng">
                <a:solidFill>
                  <a:schemeClr val="tx1"/>
                </a:solidFill>
                <a:latin typeface="Arial" charset="0"/>
              </a:defRPr>
            </a:lvl1pPr>
            <a:lvl2pPr marL="742950" indent="-285750">
              <a:defRPr u="sng">
                <a:solidFill>
                  <a:schemeClr val="tx1"/>
                </a:solidFill>
                <a:latin typeface="Arial" charset="0"/>
              </a:defRPr>
            </a:lvl2pPr>
            <a:lvl3pPr marL="1143000" indent="-228600">
              <a:defRPr u="sng">
                <a:solidFill>
                  <a:schemeClr val="tx1"/>
                </a:solidFill>
                <a:latin typeface="Arial" charset="0"/>
              </a:defRPr>
            </a:lvl3pPr>
            <a:lvl4pPr marL="1600200" indent="-228600">
              <a:defRPr u="sng">
                <a:solidFill>
                  <a:schemeClr val="tx1"/>
                </a:solidFill>
                <a:latin typeface="Arial" charset="0"/>
              </a:defRPr>
            </a:lvl4pPr>
            <a:lvl5pPr marL="2057400" indent="-228600">
              <a:defRPr u="sng">
                <a:solidFill>
                  <a:schemeClr val="tx1"/>
                </a:solidFill>
                <a:latin typeface="Arial" charset="0"/>
              </a:defRPr>
            </a:lvl5pPr>
            <a:lvl6pPr marL="2514600" indent="-228600" eaLnBrk="0" fontAlgn="base" hangingPunct="0">
              <a:spcBef>
                <a:spcPct val="0"/>
              </a:spcBef>
              <a:spcAft>
                <a:spcPct val="0"/>
              </a:spcAft>
              <a:defRPr u="sng">
                <a:solidFill>
                  <a:schemeClr val="tx1"/>
                </a:solidFill>
                <a:latin typeface="Arial" charset="0"/>
              </a:defRPr>
            </a:lvl6pPr>
            <a:lvl7pPr marL="2971800" indent="-228600" eaLnBrk="0" fontAlgn="base" hangingPunct="0">
              <a:spcBef>
                <a:spcPct val="0"/>
              </a:spcBef>
              <a:spcAft>
                <a:spcPct val="0"/>
              </a:spcAft>
              <a:defRPr u="sng">
                <a:solidFill>
                  <a:schemeClr val="tx1"/>
                </a:solidFill>
                <a:latin typeface="Arial" charset="0"/>
              </a:defRPr>
            </a:lvl7pPr>
            <a:lvl8pPr marL="3429000" indent="-228600" eaLnBrk="0" fontAlgn="base" hangingPunct="0">
              <a:spcBef>
                <a:spcPct val="0"/>
              </a:spcBef>
              <a:spcAft>
                <a:spcPct val="0"/>
              </a:spcAft>
              <a:defRPr u="sng">
                <a:solidFill>
                  <a:schemeClr val="tx1"/>
                </a:solidFill>
                <a:latin typeface="Arial" charset="0"/>
              </a:defRPr>
            </a:lvl8pPr>
            <a:lvl9pPr marL="3886200" indent="-228600" eaLnBrk="0" fontAlgn="base" hangingPunct="0">
              <a:spcBef>
                <a:spcPct val="0"/>
              </a:spcBef>
              <a:spcAft>
                <a:spcPct val="0"/>
              </a:spcAft>
              <a:defRPr u="sng">
                <a:solidFill>
                  <a:schemeClr val="tx1"/>
                </a:solidFill>
                <a:latin typeface="Arial" charset="0"/>
              </a:defRPr>
            </a:lvl9pPr>
          </a:lstStyle>
          <a:p>
            <a:pPr algn="ctr">
              <a:spcBef>
                <a:spcPct val="50000"/>
              </a:spcBef>
            </a:pPr>
            <a:r>
              <a:rPr lang="en-US" altLang="en-US" sz="2000" b="1" u="none">
                <a:solidFill>
                  <a:srgbClr val="0000CC"/>
                </a:solidFill>
                <a:latin typeface="Times New Roman" pitchFamily="18" charset="0"/>
              </a:rPr>
              <a:t>Không tạo được câu  cảm thán</a:t>
            </a:r>
          </a:p>
        </p:txBody>
      </p:sp>
    </p:spTree>
    <p:extLst>
      <p:ext uri="{BB962C8B-B14F-4D97-AF65-F5344CB8AC3E}">
        <p14:creationId xmlns:p14="http://schemas.microsoft.com/office/powerpoint/2010/main" val="18309982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xit" presetSubtype="12" fill="hold" grpId="0" nodeType="clickEffect">
                                  <p:stCondLst>
                                    <p:cond delay="0"/>
                                  </p:stCondLst>
                                  <p:childTnLst>
                                    <p:animEffect transition="out" filter="strips(downLeft)">
                                      <p:cBhvr>
                                        <p:cTn id="6" dur="500"/>
                                        <p:tgtEl>
                                          <p:spTgt spid="27662"/>
                                        </p:tgtEl>
                                      </p:cBhvr>
                                    </p:animEffect>
                                    <p:set>
                                      <p:cBhvr>
                                        <p:cTn id="7" dur="1" fill="hold">
                                          <p:stCondLst>
                                            <p:cond delay="499"/>
                                          </p:stCondLst>
                                        </p:cTn>
                                        <p:tgtEl>
                                          <p:spTgt spid="27662"/>
                                        </p:tgtEl>
                                        <p:attrNameLst>
                                          <p:attrName>style.visibility</p:attrName>
                                        </p:attrNameLst>
                                      </p:cBhvr>
                                      <p:to>
                                        <p:strVal val="hidden"/>
                                      </p:to>
                                    </p:set>
                                  </p:childTnLst>
                                </p:cTn>
                              </p:par>
                              <p:par>
                                <p:cTn id="8" presetID="18" presetClass="exit" presetSubtype="12" fill="hold" grpId="0" nodeType="withEffect">
                                  <p:stCondLst>
                                    <p:cond delay="0"/>
                                  </p:stCondLst>
                                  <p:childTnLst>
                                    <p:animEffect transition="out" filter="strips(downLeft)">
                                      <p:cBhvr>
                                        <p:cTn id="9" dur="500"/>
                                        <p:tgtEl>
                                          <p:spTgt spid="27663"/>
                                        </p:tgtEl>
                                      </p:cBhvr>
                                    </p:animEffect>
                                    <p:set>
                                      <p:cBhvr>
                                        <p:cTn id="10" dur="1" fill="hold">
                                          <p:stCondLst>
                                            <p:cond delay="499"/>
                                          </p:stCondLst>
                                        </p:cTn>
                                        <p:tgtEl>
                                          <p:spTgt spid="27663"/>
                                        </p:tgtEl>
                                        <p:attrNameLst>
                                          <p:attrName>style.visibility</p:attrName>
                                        </p:attrNameLst>
                                      </p:cBhvr>
                                      <p:to>
                                        <p:strVal val="hidden"/>
                                      </p:to>
                                    </p:set>
                                  </p:childTnLst>
                                </p:cTn>
                              </p:par>
                              <p:par>
                                <p:cTn id="11" presetID="18" presetClass="exit" presetSubtype="12" fill="hold" grpId="0" nodeType="withEffect">
                                  <p:stCondLst>
                                    <p:cond delay="0"/>
                                  </p:stCondLst>
                                  <p:childTnLst>
                                    <p:animEffect transition="out" filter="strips(downLeft)">
                                      <p:cBhvr>
                                        <p:cTn id="12" dur="500"/>
                                        <p:tgtEl>
                                          <p:spTgt spid="27664"/>
                                        </p:tgtEl>
                                      </p:cBhvr>
                                    </p:animEffect>
                                    <p:set>
                                      <p:cBhvr>
                                        <p:cTn id="13" dur="1" fill="hold">
                                          <p:stCondLst>
                                            <p:cond delay="499"/>
                                          </p:stCondLst>
                                        </p:cTn>
                                        <p:tgtEl>
                                          <p:spTgt spid="27664"/>
                                        </p:tgtEl>
                                        <p:attrNameLst>
                                          <p:attrName>style.visibility</p:attrName>
                                        </p:attrNameLst>
                                      </p:cBhvr>
                                      <p:to>
                                        <p:strVal val="hidden"/>
                                      </p:to>
                                    </p:set>
                                  </p:childTnLst>
                                </p:cTn>
                              </p:par>
                              <p:par>
                                <p:cTn id="14" presetID="18" presetClass="exit" presetSubtype="12" fill="hold" grpId="0" nodeType="withEffect">
                                  <p:stCondLst>
                                    <p:cond delay="0"/>
                                  </p:stCondLst>
                                  <p:childTnLst>
                                    <p:animEffect transition="out" filter="strips(downLeft)">
                                      <p:cBhvr>
                                        <p:cTn id="15" dur="500"/>
                                        <p:tgtEl>
                                          <p:spTgt spid="27665"/>
                                        </p:tgtEl>
                                      </p:cBhvr>
                                    </p:animEffect>
                                    <p:set>
                                      <p:cBhvr>
                                        <p:cTn id="16" dur="1" fill="hold">
                                          <p:stCondLst>
                                            <p:cond delay="499"/>
                                          </p:stCondLst>
                                        </p:cTn>
                                        <p:tgtEl>
                                          <p:spTgt spid="27665"/>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27656"/>
                                        </p:tgtEl>
                                        <p:attrNameLst>
                                          <p:attrName>style.visibility</p:attrName>
                                        </p:attrNameLst>
                                      </p:cBhvr>
                                      <p:to>
                                        <p:strVal val="visible"/>
                                      </p:to>
                                    </p:set>
                                    <p:animEffect transition="in" filter="slide(fromBottom)">
                                      <p:cBhvr>
                                        <p:cTn id="21" dur="500"/>
                                        <p:tgtEl>
                                          <p:spTgt spid="27656"/>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27660"/>
                                        </p:tgtEl>
                                        <p:attrNameLst>
                                          <p:attrName>style.visibility</p:attrName>
                                        </p:attrNameLst>
                                      </p:cBhvr>
                                      <p:to>
                                        <p:strVal val="visible"/>
                                      </p:to>
                                    </p:set>
                                    <p:animEffect transition="in" filter="slide(fromBottom)">
                                      <p:cBhvr>
                                        <p:cTn id="24" dur="500"/>
                                        <p:tgtEl>
                                          <p:spTgt spid="2766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7657"/>
                                        </p:tgtEl>
                                        <p:attrNameLst>
                                          <p:attrName>style.visibility</p:attrName>
                                        </p:attrNameLst>
                                      </p:cBhvr>
                                      <p:to>
                                        <p:strVal val="visible"/>
                                      </p:to>
                                    </p:set>
                                    <p:animEffect transition="in" filter="wipe(down)">
                                      <p:cBhvr>
                                        <p:cTn id="29" dur="500"/>
                                        <p:tgtEl>
                                          <p:spTgt spid="27657"/>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7658"/>
                                        </p:tgtEl>
                                        <p:attrNameLst>
                                          <p:attrName>style.visibility</p:attrName>
                                        </p:attrNameLst>
                                      </p:cBhvr>
                                      <p:to>
                                        <p:strVal val="visible"/>
                                      </p:to>
                                    </p:set>
                                    <p:animEffect transition="in" filter="wipe(down)">
                                      <p:cBhvr>
                                        <p:cTn id="32" dur="500"/>
                                        <p:tgtEl>
                                          <p:spTgt spid="27658"/>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slide(fromBottom)">
                                      <p:cBhvr>
                                        <p:cTn id="35" dur="500"/>
                                        <p:tgtEl>
                                          <p:spTgt spid="19"/>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animBg="1"/>
      <p:bldP spid="27657" grpId="0"/>
      <p:bldP spid="27658" grpId="0"/>
      <p:bldP spid="27660" grpId="0" animBg="1"/>
      <p:bldP spid="27662" grpId="0"/>
      <p:bldP spid="27663" grpId="0"/>
      <p:bldP spid="27664" grpId="0"/>
      <p:bldP spid="27665" grpId="0"/>
      <p:bldP spid="19"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10490" y="197168"/>
            <a:ext cx="895731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80000"/>
              </a:lnSpc>
              <a:spcBef>
                <a:spcPct val="50000"/>
              </a:spcBef>
            </a:pPr>
            <a:r>
              <a:rPr lang="en-US" sz="3000" dirty="0">
                <a:latin typeface="Times New Roman" pitchFamily="18" charset="0"/>
              </a:rPr>
              <a:t>a/  - </a:t>
            </a:r>
            <a:r>
              <a:rPr lang="en-US" sz="3000" dirty="0" err="1">
                <a:latin typeface="Times New Roman" pitchFamily="18" charset="0"/>
              </a:rPr>
              <a:t>Mẹ</a:t>
            </a:r>
            <a:r>
              <a:rPr lang="en-US" sz="3000" dirty="0">
                <a:latin typeface="Times New Roman" pitchFamily="18" charset="0"/>
              </a:rPr>
              <a:t> </a:t>
            </a:r>
            <a:r>
              <a:rPr lang="en-US" sz="3000" dirty="0" err="1">
                <a:latin typeface="Times New Roman" pitchFamily="18" charset="0"/>
              </a:rPr>
              <a:t>đi</a:t>
            </a:r>
            <a:r>
              <a:rPr lang="en-US" sz="3000" dirty="0">
                <a:latin typeface="Times New Roman" pitchFamily="18" charset="0"/>
              </a:rPr>
              <a:t> </a:t>
            </a:r>
            <a:r>
              <a:rPr lang="en-US" sz="3000" dirty="0" err="1">
                <a:latin typeface="Times New Roman" pitchFamily="18" charset="0"/>
              </a:rPr>
              <a:t>làm</a:t>
            </a:r>
            <a:r>
              <a:rPr lang="en-US" sz="3000" dirty="0">
                <a:latin typeface="Times New Roman" pitchFamily="18" charset="0"/>
              </a:rPr>
              <a:t> </a:t>
            </a:r>
            <a:r>
              <a:rPr lang="en-US" sz="3000" dirty="0" err="1">
                <a:latin typeface="Times New Roman" pitchFamily="18" charset="0"/>
              </a:rPr>
              <a:t>rồi</a:t>
            </a:r>
            <a:r>
              <a:rPr lang="en-US" sz="3000" dirty="0">
                <a:latin typeface="Times New Roman" pitchFamily="18" charset="0"/>
              </a:rPr>
              <a:t> </a:t>
            </a:r>
            <a:r>
              <a:rPr lang="en-US" sz="3000" b="1" dirty="0">
                <a:solidFill>
                  <a:srgbClr val="FF0000"/>
                </a:solidFill>
                <a:latin typeface="Times New Roman" pitchFamily="18" charset="0"/>
              </a:rPr>
              <a:t>à</a:t>
            </a:r>
            <a:r>
              <a:rPr lang="en-US" sz="3000" dirty="0">
                <a:latin typeface="Times New Roman" pitchFamily="18" charset="0"/>
              </a:rPr>
              <a:t>?</a:t>
            </a:r>
          </a:p>
          <a:p>
            <a:pPr algn="just">
              <a:lnSpc>
                <a:spcPct val="80000"/>
              </a:lnSpc>
              <a:spcBef>
                <a:spcPct val="50000"/>
              </a:spcBef>
            </a:pPr>
            <a:r>
              <a:rPr lang="en-US" sz="3000" dirty="0">
                <a:latin typeface="Times New Roman" pitchFamily="18" charset="0"/>
              </a:rPr>
              <a:t>b/ </a:t>
            </a:r>
            <a:r>
              <a:rPr lang="en-US" sz="3000" dirty="0" err="1">
                <a:latin typeface="Times New Roman" pitchFamily="18" charset="0"/>
              </a:rPr>
              <a:t>Mẹ</a:t>
            </a:r>
            <a:r>
              <a:rPr lang="en-US" sz="3000" dirty="0">
                <a:latin typeface="Times New Roman" pitchFamily="18" charset="0"/>
              </a:rPr>
              <a:t> </a:t>
            </a:r>
            <a:r>
              <a:rPr lang="en-US" sz="3000" dirty="0" err="1">
                <a:latin typeface="Times New Roman" pitchFamily="18" charset="0"/>
              </a:rPr>
              <a:t>tôi</a:t>
            </a:r>
            <a:r>
              <a:rPr lang="en-US" sz="3000" dirty="0">
                <a:latin typeface="Times New Roman" pitchFamily="18" charset="0"/>
              </a:rPr>
              <a:t> </a:t>
            </a:r>
            <a:r>
              <a:rPr lang="en-US" sz="3000" dirty="0" err="1">
                <a:latin typeface="Times New Roman" pitchFamily="18" charset="0"/>
              </a:rPr>
              <a:t>vừa</a:t>
            </a:r>
            <a:r>
              <a:rPr lang="en-US" sz="3000" dirty="0">
                <a:latin typeface="Times New Roman" pitchFamily="18" charset="0"/>
              </a:rPr>
              <a:t> </a:t>
            </a:r>
            <a:r>
              <a:rPr lang="en-US" sz="3000" dirty="0" err="1">
                <a:latin typeface="Times New Roman" pitchFamily="18" charset="0"/>
              </a:rPr>
              <a:t>kéo</a:t>
            </a:r>
            <a:r>
              <a:rPr lang="en-US" sz="3000" dirty="0">
                <a:latin typeface="Times New Roman" pitchFamily="18" charset="0"/>
              </a:rPr>
              <a:t> </a:t>
            </a:r>
            <a:r>
              <a:rPr lang="en-US" sz="3000" dirty="0" err="1">
                <a:latin typeface="Times New Roman" pitchFamily="18" charset="0"/>
              </a:rPr>
              <a:t>tay</a:t>
            </a:r>
            <a:r>
              <a:rPr lang="en-US" sz="3000" dirty="0">
                <a:latin typeface="Times New Roman" pitchFamily="18" charset="0"/>
              </a:rPr>
              <a:t> </a:t>
            </a:r>
            <a:r>
              <a:rPr lang="en-US" sz="3000" dirty="0" err="1">
                <a:latin typeface="Times New Roman" pitchFamily="18" charset="0"/>
              </a:rPr>
              <a:t>tôi</a:t>
            </a:r>
            <a:r>
              <a:rPr lang="en-US" sz="3000" dirty="0">
                <a:latin typeface="Times New Roman" pitchFamily="18" charset="0"/>
              </a:rPr>
              <a:t>, </a:t>
            </a:r>
            <a:r>
              <a:rPr lang="en-US" sz="3000" dirty="0" err="1">
                <a:latin typeface="Times New Roman" pitchFamily="18" charset="0"/>
              </a:rPr>
              <a:t>xoa</a:t>
            </a:r>
            <a:r>
              <a:rPr lang="en-US" sz="3000" dirty="0">
                <a:latin typeface="Times New Roman" pitchFamily="18" charset="0"/>
              </a:rPr>
              <a:t> </a:t>
            </a:r>
            <a:r>
              <a:rPr lang="en-US" sz="3000" dirty="0" err="1">
                <a:latin typeface="Times New Roman" pitchFamily="18" charset="0"/>
              </a:rPr>
              <a:t>đầu</a:t>
            </a:r>
            <a:r>
              <a:rPr lang="en-US" sz="3000" dirty="0">
                <a:latin typeface="Times New Roman" pitchFamily="18" charset="0"/>
              </a:rPr>
              <a:t> </a:t>
            </a:r>
            <a:r>
              <a:rPr lang="en-US" sz="3000" dirty="0" err="1">
                <a:latin typeface="Times New Roman" pitchFamily="18" charset="0"/>
              </a:rPr>
              <a:t>tôi</a:t>
            </a:r>
            <a:r>
              <a:rPr lang="en-US" sz="3000" dirty="0">
                <a:latin typeface="Times New Roman" pitchFamily="18" charset="0"/>
              </a:rPr>
              <a:t> </a:t>
            </a:r>
            <a:r>
              <a:rPr lang="en-US" sz="3000" dirty="0" err="1">
                <a:latin typeface="Times New Roman" pitchFamily="18" charset="0"/>
              </a:rPr>
              <a:t>hỏi</a:t>
            </a:r>
            <a:r>
              <a:rPr lang="en-US" sz="3000" dirty="0">
                <a:latin typeface="Times New Roman" pitchFamily="18" charset="0"/>
              </a:rPr>
              <a:t>, </a:t>
            </a:r>
            <a:r>
              <a:rPr lang="en-US" sz="3000" dirty="0" err="1">
                <a:latin typeface="Times New Roman" pitchFamily="18" charset="0"/>
              </a:rPr>
              <a:t>thì</a:t>
            </a:r>
            <a:r>
              <a:rPr lang="en-US" sz="3000" dirty="0">
                <a:latin typeface="Times New Roman" pitchFamily="18" charset="0"/>
              </a:rPr>
              <a:t> </a:t>
            </a:r>
            <a:r>
              <a:rPr lang="en-US" sz="3000" dirty="0" err="1">
                <a:latin typeface="Times New Roman" pitchFamily="18" charset="0"/>
              </a:rPr>
              <a:t>tôi</a:t>
            </a:r>
            <a:r>
              <a:rPr lang="en-US" sz="3000" dirty="0">
                <a:latin typeface="Times New Roman" pitchFamily="18" charset="0"/>
              </a:rPr>
              <a:t> </a:t>
            </a:r>
            <a:r>
              <a:rPr lang="en-US" sz="3000" dirty="0" err="1">
                <a:latin typeface="Times New Roman" pitchFamily="18" charset="0"/>
              </a:rPr>
              <a:t>oà</a:t>
            </a:r>
            <a:r>
              <a:rPr lang="en-US" sz="3000" dirty="0">
                <a:latin typeface="Times New Roman" pitchFamily="18" charset="0"/>
              </a:rPr>
              <a:t> </a:t>
            </a:r>
            <a:r>
              <a:rPr lang="en-US" sz="3000" dirty="0" err="1">
                <a:latin typeface="Times New Roman" pitchFamily="18" charset="0"/>
              </a:rPr>
              <a:t>lên</a:t>
            </a:r>
            <a:r>
              <a:rPr lang="en-US" sz="3000" dirty="0">
                <a:latin typeface="Times New Roman" pitchFamily="18" charset="0"/>
              </a:rPr>
              <a:t> </a:t>
            </a:r>
            <a:r>
              <a:rPr lang="en-US" sz="3000" dirty="0" err="1">
                <a:latin typeface="Times New Roman" pitchFamily="18" charset="0"/>
              </a:rPr>
              <a:t>khóc</a:t>
            </a:r>
            <a:r>
              <a:rPr lang="en-US" sz="3000" dirty="0">
                <a:latin typeface="Times New Roman" pitchFamily="18" charset="0"/>
              </a:rPr>
              <a:t> </a:t>
            </a:r>
            <a:r>
              <a:rPr lang="en-US" sz="3000" dirty="0" err="1">
                <a:latin typeface="Times New Roman" pitchFamily="18" charset="0"/>
              </a:rPr>
              <a:t>rồi</a:t>
            </a:r>
            <a:r>
              <a:rPr lang="en-US" sz="3000" dirty="0">
                <a:latin typeface="Times New Roman" pitchFamily="18" charset="0"/>
              </a:rPr>
              <a:t> </a:t>
            </a:r>
            <a:r>
              <a:rPr lang="en-US" sz="3000" dirty="0" err="1">
                <a:latin typeface="Times New Roman" pitchFamily="18" charset="0"/>
              </a:rPr>
              <a:t>cứ</a:t>
            </a:r>
            <a:r>
              <a:rPr lang="en-US" sz="3000" dirty="0">
                <a:latin typeface="Times New Roman" pitchFamily="18" charset="0"/>
              </a:rPr>
              <a:t> </a:t>
            </a:r>
            <a:r>
              <a:rPr lang="en-US" sz="3000" dirty="0" err="1">
                <a:latin typeface="Times New Roman" pitchFamily="18" charset="0"/>
              </a:rPr>
              <a:t>thế</a:t>
            </a:r>
            <a:r>
              <a:rPr lang="en-US" sz="3000" dirty="0">
                <a:latin typeface="Times New Roman" pitchFamily="18" charset="0"/>
              </a:rPr>
              <a:t> </a:t>
            </a:r>
            <a:r>
              <a:rPr lang="en-US" sz="3000" dirty="0" err="1">
                <a:latin typeface="Times New Roman" pitchFamily="18" charset="0"/>
              </a:rPr>
              <a:t>nức</a:t>
            </a:r>
            <a:r>
              <a:rPr lang="en-US" sz="3000" dirty="0">
                <a:latin typeface="Times New Roman" pitchFamily="18" charset="0"/>
              </a:rPr>
              <a:t> </a:t>
            </a:r>
            <a:r>
              <a:rPr lang="en-US" sz="3000" dirty="0" err="1">
                <a:latin typeface="Times New Roman" pitchFamily="18" charset="0"/>
              </a:rPr>
              <a:t>nở</a:t>
            </a:r>
            <a:r>
              <a:rPr lang="en-US" sz="3000" dirty="0">
                <a:latin typeface="Times New Roman" pitchFamily="18" charset="0"/>
              </a:rPr>
              <a:t>. </a:t>
            </a:r>
            <a:r>
              <a:rPr lang="en-US" sz="3000" dirty="0" err="1">
                <a:latin typeface="Times New Roman" pitchFamily="18" charset="0"/>
              </a:rPr>
              <a:t>Mẹ</a:t>
            </a:r>
            <a:r>
              <a:rPr lang="en-US" sz="3000" dirty="0">
                <a:latin typeface="Times New Roman" pitchFamily="18" charset="0"/>
              </a:rPr>
              <a:t> </a:t>
            </a:r>
            <a:r>
              <a:rPr lang="en-US" sz="3000" dirty="0" err="1">
                <a:latin typeface="Times New Roman" pitchFamily="18" charset="0"/>
              </a:rPr>
              <a:t>tôi</a:t>
            </a:r>
            <a:r>
              <a:rPr lang="en-US" sz="3000" dirty="0">
                <a:latin typeface="Times New Roman" pitchFamily="18" charset="0"/>
              </a:rPr>
              <a:t> </a:t>
            </a:r>
            <a:r>
              <a:rPr lang="en-US" sz="3000" dirty="0" err="1">
                <a:latin typeface="Times New Roman" pitchFamily="18" charset="0"/>
              </a:rPr>
              <a:t>cũng</a:t>
            </a:r>
            <a:r>
              <a:rPr lang="en-US" sz="3000" dirty="0">
                <a:latin typeface="Times New Roman" pitchFamily="18" charset="0"/>
              </a:rPr>
              <a:t> </a:t>
            </a:r>
            <a:r>
              <a:rPr lang="en-US" sz="3000" dirty="0" err="1">
                <a:latin typeface="Times New Roman" pitchFamily="18" charset="0"/>
              </a:rPr>
              <a:t>sụt</a:t>
            </a:r>
            <a:r>
              <a:rPr lang="en-US" sz="3000" dirty="0">
                <a:latin typeface="Times New Roman" pitchFamily="18" charset="0"/>
              </a:rPr>
              <a:t> </a:t>
            </a:r>
            <a:r>
              <a:rPr lang="en-US" sz="3000" dirty="0" err="1">
                <a:latin typeface="Times New Roman" pitchFamily="18" charset="0"/>
              </a:rPr>
              <a:t>sùi</a:t>
            </a:r>
            <a:r>
              <a:rPr lang="en-US" sz="3000" dirty="0">
                <a:latin typeface="Times New Roman" pitchFamily="18" charset="0"/>
              </a:rPr>
              <a:t> </a:t>
            </a:r>
            <a:r>
              <a:rPr lang="en-US" sz="3000" dirty="0" err="1">
                <a:latin typeface="Times New Roman" pitchFamily="18" charset="0"/>
              </a:rPr>
              <a:t>theo</a:t>
            </a:r>
            <a:r>
              <a:rPr lang="en-US" sz="3000" dirty="0">
                <a:latin typeface="Times New Roman" pitchFamily="18" charset="0"/>
              </a:rPr>
              <a:t>:</a:t>
            </a:r>
          </a:p>
          <a:p>
            <a:pPr algn="just">
              <a:lnSpc>
                <a:spcPct val="80000"/>
              </a:lnSpc>
              <a:spcBef>
                <a:spcPct val="50000"/>
              </a:spcBef>
            </a:pPr>
            <a:r>
              <a:rPr lang="en-US" sz="3000" dirty="0">
                <a:latin typeface="Times New Roman" pitchFamily="18" charset="0"/>
              </a:rPr>
              <a:t>      - Con </a:t>
            </a:r>
            <a:r>
              <a:rPr lang="en-US" sz="3000" dirty="0" err="1">
                <a:latin typeface="Times New Roman" pitchFamily="18" charset="0"/>
              </a:rPr>
              <a:t>nín</a:t>
            </a:r>
            <a:r>
              <a:rPr lang="en-US" sz="3000" dirty="0">
                <a:latin typeface="Times New Roman" pitchFamily="18" charset="0"/>
              </a:rPr>
              <a:t> </a:t>
            </a:r>
            <a:r>
              <a:rPr lang="en-US" sz="3000" b="1" dirty="0" err="1">
                <a:solidFill>
                  <a:srgbClr val="FF0000"/>
                </a:solidFill>
                <a:latin typeface="Times New Roman" pitchFamily="18" charset="0"/>
              </a:rPr>
              <a:t>đi</a:t>
            </a:r>
            <a:r>
              <a:rPr lang="en-US" sz="3000" dirty="0">
                <a:latin typeface="Times New Roman" pitchFamily="18" charset="0"/>
              </a:rPr>
              <a:t>!</a:t>
            </a:r>
          </a:p>
          <a:p>
            <a:pPr algn="r">
              <a:lnSpc>
                <a:spcPct val="80000"/>
              </a:lnSpc>
              <a:spcBef>
                <a:spcPct val="50000"/>
              </a:spcBef>
            </a:pPr>
            <a:r>
              <a:rPr lang="en-US" sz="3000" dirty="0">
                <a:latin typeface="Times New Roman" pitchFamily="18" charset="0"/>
              </a:rPr>
              <a:t>                                (</a:t>
            </a:r>
            <a:r>
              <a:rPr lang="en-US" sz="3000" dirty="0" err="1">
                <a:latin typeface="Times New Roman" pitchFamily="18" charset="0"/>
              </a:rPr>
              <a:t>Nguyên</a:t>
            </a:r>
            <a:r>
              <a:rPr lang="en-US" sz="3000" dirty="0">
                <a:latin typeface="Times New Roman" pitchFamily="18" charset="0"/>
              </a:rPr>
              <a:t> </a:t>
            </a:r>
            <a:r>
              <a:rPr lang="en-US" sz="3000" dirty="0" err="1">
                <a:latin typeface="Times New Roman" pitchFamily="18" charset="0"/>
              </a:rPr>
              <a:t>Hồng</a:t>
            </a:r>
            <a:r>
              <a:rPr lang="en-US" sz="3000" dirty="0">
                <a:latin typeface="Times New Roman" pitchFamily="18" charset="0"/>
              </a:rPr>
              <a:t>, </a:t>
            </a:r>
            <a:r>
              <a:rPr lang="en-US" sz="3000" i="1" dirty="0" err="1">
                <a:latin typeface="Times New Roman" pitchFamily="18" charset="0"/>
              </a:rPr>
              <a:t>Những</a:t>
            </a:r>
            <a:r>
              <a:rPr lang="en-US" sz="3000" i="1" dirty="0">
                <a:latin typeface="Times New Roman" pitchFamily="18" charset="0"/>
              </a:rPr>
              <a:t> </a:t>
            </a:r>
            <a:r>
              <a:rPr lang="en-US" sz="3000" i="1" dirty="0" err="1">
                <a:latin typeface="Times New Roman" pitchFamily="18" charset="0"/>
              </a:rPr>
              <a:t>ngày</a:t>
            </a:r>
            <a:r>
              <a:rPr lang="en-US" sz="3000" i="1" dirty="0">
                <a:latin typeface="Times New Roman" pitchFamily="18" charset="0"/>
              </a:rPr>
              <a:t> </a:t>
            </a:r>
            <a:r>
              <a:rPr lang="en-US" sz="3000" i="1" dirty="0" err="1">
                <a:latin typeface="Times New Roman" pitchFamily="18" charset="0"/>
              </a:rPr>
              <a:t>thơ</a:t>
            </a:r>
            <a:r>
              <a:rPr lang="en-US" sz="3000" i="1" dirty="0">
                <a:latin typeface="Times New Roman" pitchFamily="18" charset="0"/>
              </a:rPr>
              <a:t> </a:t>
            </a:r>
            <a:r>
              <a:rPr lang="en-US" sz="3000" i="1" dirty="0" err="1">
                <a:latin typeface="Times New Roman" pitchFamily="18" charset="0"/>
              </a:rPr>
              <a:t>ấu</a:t>
            </a:r>
            <a:r>
              <a:rPr lang="en-US" sz="3000" dirty="0">
                <a:latin typeface="Times New Roman" pitchFamily="18" charset="0"/>
              </a:rPr>
              <a:t>)</a:t>
            </a:r>
          </a:p>
          <a:p>
            <a:pPr>
              <a:lnSpc>
                <a:spcPct val="80000"/>
              </a:lnSpc>
              <a:spcBef>
                <a:spcPct val="50000"/>
              </a:spcBef>
            </a:pPr>
            <a:r>
              <a:rPr lang="en-US" sz="3000" dirty="0">
                <a:latin typeface="Times New Roman" pitchFamily="18" charset="0"/>
              </a:rPr>
              <a:t>c/    </a:t>
            </a:r>
            <a:r>
              <a:rPr lang="en-US" sz="3000" dirty="0" err="1">
                <a:latin typeface="Times New Roman" pitchFamily="18" charset="0"/>
              </a:rPr>
              <a:t>Thương</a:t>
            </a:r>
            <a:r>
              <a:rPr lang="en-US" sz="3000" dirty="0">
                <a:latin typeface="Times New Roman" pitchFamily="18" charset="0"/>
              </a:rPr>
              <a:t> </a:t>
            </a:r>
            <a:r>
              <a:rPr lang="en-US" sz="3000" b="1" dirty="0" err="1">
                <a:solidFill>
                  <a:srgbClr val="FF0000"/>
                </a:solidFill>
                <a:latin typeface="Times New Roman" pitchFamily="18" charset="0"/>
              </a:rPr>
              <a:t>thay</a:t>
            </a:r>
            <a:r>
              <a:rPr lang="en-US" sz="3000" dirty="0">
                <a:latin typeface="Times New Roman" pitchFamily="18" charset="0"/>
              </a:rPr>
              <a:t> </a:t>
            </a:r>
            <a:r>
              <a:rPr lang="en-US" sz="3000" dirty="0" err="1">
                <a:latin typeface="Times New Roman" pitchFamily="18" charset="0"/>
              </a:rPr>
              <a:t>cũng</a:t>
            </a:r>
            <a:r>
              <a:rPr lang="en-US" sz="3000" dirty="0">
                <a:latin typeface="Times New Roman" pitchFamily="18" charset="0"/>
              </a:rPr>
              <a:t> </a:t>
            </a:r>
            <a:r>
              <a:rPr lang="en-US" sz="3000" dirty="0" err="1">
                <a:latin typeface="Times New Roman" pitchFamily="18" charset="0"/>
              </a:rPr>
              <a:t>một</a:t>
            </a:r>
            <a:r>
              <a:rPr lang="en-US" sz="3000" dirty="0">
                <a:latin typeface="Times New Roman" pitchFamily="18" charset="0"/>
              </a:rPr>
              <a:t> </a:t>
            </a:r>
            <a:r>
              <a:rPr lang="en-US" sz="3000" dirty="0" err="1">
                <a:latin typeface="Times New Roman" pitchFamily="18" charset="0"/>
              </a:rPr>
              <a:t>kiếp</a:t>
            </a:r>
            <a:r>
              <a:rPr lang="en-US" sz="3000" dirty="0">
                <a:latin typeface="Times New Roman" pitchFamily="18" charset="0"/>
              </a:rPr>
              <a:t> </a:t>
            </a:r>
            <a:r>
              <a:rPr lang="en-US" sz="3000" dirty="0" err="1">
                <a:latin typeface="Times New Roman" pitchFamily="18" charset="0"/>
              </a:rPr>
              <a:t>người</a:t>
            </a:r>
            <a:r>
              <a:rPr lang="en-US" sz="3000" dirty="0">
                <a:latin typeface="Times New Roman" pitchFamily="18" charset="0"/>
              </a:rPr>
              <a:t> ,</a:t>
            </a:r>
          </a:p>
          <a:p>
            <a:pPr>
              <a:lnSpc>
                <a:spcPct val="80000"/>
              </a:lnSpc>
              <a:spcBef>
                <a:spcPct val="50000"/>
              </a:spcBef>
            </a:pPr>
            <a:r>
              <a:rPr lang="en-US" sz="3000" dirty="0">
                <a:latin typeface="Times New Roman" pitchFamily="18" charset="0"/>
              </a:rPr>
              <a:t>    </a:t>
            </a:r>
            <a:r>
              <a:rPr lang="en-US" sz="3000" dirty="0" err="1">
                <a:latin typeface="Times New Roman" pitchFamily="18" charset="0"/>
              </a:rPr>
              <a:t>Khéo</a:t>
            </a:r>
            <a:r>
              <a:rPr lang="en-US" sz="3000" dirty="0">
                <a:latin typeface="Times New Roman" pitchFamily="18" charset="0"/>
              </a:rPr>
              <a:t> </a:t>
            </a:r>
            <a:r>
              <a:rPr lang="en-US" sz="3000" b="1" dirty="0" err="1">
                <a:solidFill>
                  <a:srgbClr val="FF0000"/>
                </a:solidFill>
                <a:latin typeface="Times New Roman" pitchFamily="18" charset="0"/>
              </a:rPr>
              <a:t>thay</a:t>
            </a:r>
            <a:r>
              <a:rPr lang="en-US" sz="3000" dirty="0">
                <a:latin typeface="Times New Roman" pitchFamily="18" charset="0"/>
              </a:rPr>
              <a:t> </a:t>
            </a:r>
            <a:r>
              <a:rPr lang="en-US" sz="3000" dirty="0" err="1">
                <a:latin typeface="Times New Roman" pitchFamily="18" charset="0"/>
              </a:rPr>
              <a:t>mang</a:t>
            </a:r>
            <a:r>
              <a:rPr lang="en-US" sz="3000" dirty="0">
                <a:latin typeface="Times New Roman" pitchFamily="18" charset="0"/>
              </a:rPr>
              <a:t> </a:t>
            </a:r>
            <a:r>
              <a:rPr lang="en-US" sz="3000" dirty="0" err="1">
                <a:latin typeface="Times New Roman" pitchFamily="18" charset="0"/>
              </a:rPr>
              <a:t>lấy</a:t>
            </a:r>
            <a:r>
              <a:rPr lang="en-US" sz="3000" dirty="0">
                <a:latin typeface="Times New Roman" pitchFamily="18" charset="0"/>
              </a:rPr>
              <a:t> </a:t>
            </a:r>
            <a:r>
              <a:rPr lang="en-US" sz="3000" dirty="0" err="1">
                <a:latin typeface="Times New Roman" pitchFamily="18" charset="0"/>
              </a:rPr>
              <a:t>sắc</a:t>
            </a:r>
            <a:r>
              <a:rPr lang="en-US" sz="3000" dirty="0">
                <a:latin typeface="Times New Roman" pitchFamily="18" charset="0"/>
              </a:rPr>
              <a:t> </a:t>
            </a:r>
            <a:r>
              <a:rPr lang="en-US" sz="3000" dirty="0" err="1">
                <a:latin typeface="Times New Roman" pitchFamily="18" charset="0"/>
              </a:rPr>
              <a:t>tài</a:t>
            </a:r>
            <a:r>
              <a:rPr lang="en-US" sz="3000" dirty="0">
                <a:latin typeface="Times New Roman" pitchFamily="18" charset="0"/>
              </a:rPr>
              <a:t> </a:t>
            </a:r>
            <a:r>
              <a:rPr lang="en-US" sz="3000" dirty="0" err="1">
                <a:latin typeface="Times New Roman" pitchFamily="18" charset="0"/>
              </a:rPr>
              <a:t>làm</a:t>
            </a:r>
            <a:r>
              <a:rPr lang="en-US" sz="3000" dirty="0">
                <a:latin typeface="Times New Roman" pitchFamily="18" charset="0"/>
              </a:rPr>
              <a:t> chi !</a:t>
            </a:r>
          </a:p>
          <a:p>
            <a:pPr algn="r">
              <a:lnSpc>
                <a:spcPct val="80000"/>
              </a:lnSpc>
              <a:spcBef>
                <a:spcPct val="50000"/>
              </a:spcBef>
            </a:pPr>
            <a:r>
              <a:rPr lang="en-US" sz="3000" dirty="0">
                <a:latin typeface="Times New Roman" pitchFamily="18" charset="0"/>
              </a:rPr>
              <a:t>                        (</a:t>
            </a:r>
            <a:r>
              <a:rPr lang="en-US" sz="3000" dirty="0" err="1">
                <a:latin typeface="Times New Roman" pitchFamily="18" charset="0"/>
              </a:rPr>
              <a:t>Nguyễn</a:t>
            </a:r>
            <a:r>
              <a:rPr lang="en-US" sz="3000" dirty="0">
                <a:latin typeface="Times New Roman" pitchFamily="18" charset="0"/>
              </a:rPr>
              <a:t> Du, </a:t>
            </a:r>
            <a:r>
              <a:rPr lang="en-US" sz="3000" i="1" dirty="0" err="1">
                <a:latin typeface="Times New Roman" pitchFamily="18" charset="0"/>
              </a:rPr>
              <a:t>Truyện</a:t>
            </a:r>
            <a:r>
              <a:rPr lang="en-US" sz="3000" i="1" dirty="0">
                <a:latin typeface="Times New Roman" pitchFamily="18" charset="0"/>
              </a:rPr>
              <a:t> </a:t>
            </a:r>
            <a:r>
              <a:rPr lang="en-US" sz="3000" i="1" dirty="0" err="1">
                <a:latin typeface="Times New Roman" pitchFamily="18" charset="0"/>
              </a:rPr>
              <a:t>Kiều</a:t>
            </a:r>
            <a:r>
              <a:rPr lang="en-US" sz="3000" dirty="0">
                <a:latin typeface="Times New Roman" pitchFamily="18" charset="0"/>
              </a:rPr>
              <a:t>)</a:t>
            </a:r>
          </a:p>
        </p:txBody>
      </p:sp>
      <p:sp>
        <p:nvSpPr>
          <p:cNvPr id="5" name="Title 1"/>
          <p:cNvSpPr>
            <a:spLocks noGrp="1"/>
          </p:cNvSpPr>
          <p:nvPr>
            <p:ph type="ctrTitle"/>
          </p:nvPr>
        </p:nvSpPr>
        <p:spPr>
          <a:xfrm>
            <a:off x="3581400" y="209550"/>
            <a:ext cx="3276600" cy="457200"/>
          </a:xfrm>
        </p:spPr>
        <p:txBody>
          <a:bodyPr>
            <a:noAutofit/>
          </a:bodyPr>
          <a:lstStyle/>
          <a:p>
            <a:r>
              <a:rPr lang="en-US" sz="2800" b="1" dirty="0">
                <a:solidFill>
                  <a:srgbClr val="0000FF"/>
                </a:solidFill>
                <a:latin typeface="Times New Roman" pitchFamily="18" charset="0"/>
                <a:cs typeface="Times New Roman" pitchFamily="18" charset="0"/>
              </a:rPr>
              <a:t>=&gt; </a:t>
            </a:r>
            <a:r>
              <a:rPr lang="en-US" sz="2800" b="1" dirty="0" err="1">
                <a:solidFill>
                  <a:srgbClr val="0000FF"/>
                </a:solidFill>
                <a:latin typeface="Times New Roman" pitchFamily="18" charset="0"/>
                <a:cs typeface="Times New Roman" pitchFamily="18" charset="0"/>
              </a:rPr>
              <a:t>Câu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vấn</a:t>
            </a:r>
            <a:endParaRPr lang="en-US" sz="2800" b="1" dirty="0">
              <a:solidFill>
                <a:srgbClr val="0000FF"/>
              </a:solidFill>
              <a:latin typeface="Times New Roman" pitchFamily="18" charset="0"/>
              <a:cs typeface="Times New Roman" pitchFamily="18" charset="0"/>
            </a:endParaRPr>
          </a:p>
        </p:txBody>
      </p:sp>
      <p:sp>
        <p:nvSpPr>
          <p:cNvPr id="6" name="Title 1"/>
          <p:cNvSpPr txBox="1">
            <a:spLocks/>
          </p:cNvSpPr>
          <p:nvPr/>
        </p:nvSpPr>
        <p:spPr>
          <a:xfrm>
            <a:off x="3124200" y="1733550"/>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00FF"/>
                </a:solidFill>
                <a:latin typeface="Times New Roman" pitchFamily="18" charset="0"/>
                <a:cs typeface="Times New Roman" pitchFamily="18" charset="0"/>
              </a:rPr>
              <a:t>=&gt; </a:t>
            </a:r>
            <a:r>
              <a:rPr lang="en-US" sz="2800" b="1" dirty="0" err="1">
                <a:solidFill>
                  <a:srgbClr val="0000FF"/>
                </a:solidFill>
                <a:latin typeface="Times New Roman" pitchFamily="18" charset="0"/>
                <a:cs typeface="Times New Roman" pitchFamily="18" charset="0"/>
              </a:rPr>
              <a:t>Câu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cầu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khiến</a:t>
            </a:r>
            <a:endParaRPr lang="en-US" sz="2800" b="1" dirty="0">
              <a:solidFill>
                <a:srgbClr val="0000FF"/>
              </a:solidFill>
              <a:latin typeface="Times New Roman" pitchFamily="18" charset="0"/>
              <a:cs typeface="Times New Roman" pitchFamily="18" charset="0"/>
            </a:endParaRPr>
          </a:p>
        </p:txBody>
      </p:sp>
      <p:sp>
        <p:nvSpPr>
          <p:cNvPr id="7" name="Title 1"/>
          <p:cNvSpPr txBox="1">
            <a:spLocks/>
          </p:cNvSpPr>
          <p:nvPr/>
        </p:nvSpPr>
        <p:spPr>
          <a:xfrm>
            <a:off x="6248400" y="3333750"/>
            <a:ext cx="2895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00FF"/>
                </a:solidFill>
                <a:latin typeface="Times New Roman" pitchFamily="18" charset="0"/>
                <a:cs typeface="Times New Roman" pitchFamily="18" charset="0"/>
              </a:rPr>
              <a:t>=&gt; </a:t>
            </a:r>
            <a:r>
              <a:rPr lang="en-US" sz="2800" b="1" dirty="0" err="1">
                <a:solidFill>
                  <a:srgbClr val="0000FF"/>
                </a:solidFill>
                <a:latin typeface="Times New Roman" pitchFamily="18" charset="0"/>
                <a:cs typeface="Times New Roman" pitchFamily="18" charset="0"/>
              </a:rPr>
              <a:t>Câu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thán</a:t>
            </a:r>
            <a:endParaRPr lang="en-US"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024012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19151"/>
            <a:ext cx="4114800" cy="1371599"/>
          </a:xfrm>
        </p:spPr>
        <p:txBody>
          <a:bodyPr>
            <a:noAutofit/>
          </a:bodyPr>
          <a:lstStyle/>
          <a:p>
            <a:pPr algn="l">
              <a:lnSpc>
                <a:spcPct val="80000"/>
              </a:lnSpc>
              <a:spcBef>
                <a:spcPct val="50000"/>
              </a:spcBef>
            </a:pPr>
            <a:r>
              <a:rPr lang="en-US" sz="3600" dirty="0">
                <a:latin typeface="Times New Roman" pitchFamily="18" charset="0"/>
              </a:rPr>
              <a:t>d. </a:t>
            </a:r>
            <a:r>
              <a:rPr lang="en-US" sz="3600" dirty="0" err="1">
                <a:latin typeface="Times New Roman" pitchFamily="18" charset="0"/>
              </a:rPr>
              <a:t>Em</a:t>
            </a:r>
            <a:r>
              <a:rPr lang="en-US" sz="3600" dirty="0">
                <a:latin typeface="Times New Roman" pitchFamily="18" charset="0"/>
              </a:rPr>
              <a:t> </a:t>
            </a:r>
            <a:r>
              <a:rPr lang="en-US" sz="3600" dirty="0" err="1">
                <a:latin typeface="Times New Roman" pitchFamily="18" charset="0"/>
              </a:rPr>
              <a:t>chào</a:t>
            </a:r>
            <a:r>
              <a:rPr lang="en-US" sz="3600" dirty="0">
                <a:latin typeface="Times New Roman" pitchFamily="18" charset="0"/>
              </a:rPr>
              <a:t> </a:t>
            </a:r>
            <a:r>
              <a:rPr lang="en-US" sz="3600" dirty="0" err="1">
                <a:latin typeface="Times New Roman" pitchFamily="18" charset="0"/>
              </a:rPr>
              <a:t>cô</a:t>
            </a:r>
            <a:r>
              <a:rPr lang="en-US" sz="3600" b="1" dirty="0">
                <a:solidFill>
                  <a:srgbClr val="FF0000"/>
                </a:solidFill>
                <a:latin typeface="Times New Roman" pitchFamily="18" charset="0"/>
              </a:rPr>
              <a:t> ạ </a:t>
            </a:r>
            <a:r>
              <a:rPr lang="en-US" sz="3600" dirty="0">
                <a:latin typeface="Times New Roman" pitchFamily="18" charset="0"/>
              </a:rPr>
              <a:t>!</a:t>
            </a:r>
            <a:endParaRPr lang="en-US" sz="3600" dirty="0">
              <a:latin typeface="Times New Roman" pitchFamily="18" charset="0"/>
              <a:cs typeface="Times New Roman" pitchFamily="18" charset="0"/>
            </a:endParaRPr>
          </a:p>
        </p:txBody>
      </p:sp>
      <p:sp>
        <p:nvSpPr>
          <p:cNvPr id="3" name="Subtitle 2"/>
          <p:cNvSpPr>
            <a:spLocks noGrp="1"/>
          </p:cNvSpPr>
          <p:nvPr>
            <p:ph type="subTitle" idx="1"/>
          </p:nvPr>
        </p:nvSpPr>
        <p:spPr>
          <a:xfrm>
            <a:off x="762000" y="2190750"/>
            <a:ext cx="5791200" cy="762000"/>
          </a:xfrm>
        </p:spPr>
        <p:txBody>
          <a:bodyPr/>
          <a:lstStyle/>
          <a:p>
            <a:r>
              <a:rPr lang="en-US" b="1">
                <a:solidFill>
                  <a:srgbClr val="0000FF"/>
                </a:solidFill>
                <a:latin typeface="Times New Roman" pitchFamily="18" charset="0"/>
                <a:cs typeface="Times New Roman" pitchFamily="18" charset="0"/>
              </a:rPr>
              <a:t>=&gt; Thái </a:t>
            </a:r>
            <a:r>
              <a:rPr lang="en-US" b="1" dirty="0" err="1">
                <a:solidFill>
                  <a:srgbClr val="0000FF"/>
                </a:solidFill>
                <a:latin typeface="Times New Roman" pitchFamily="18" charset="0"/>
                <a:cs typeface="Times New Roman" pitchFamily="18" charset="0"/>
              </a:rPr>
              <a:t>độ</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kính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trọng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lễ</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phép</a:t>
            </a:r>
            <a:endParaRPr lang="en-US"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83802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25683040"/>
              </p:ext>
            </p:extLst>
          </p:nvPr>
        </p:nvGraphicFramePr>
        <p:xfrm>
          <a:off x="152400" y="590551"/>
          <a:ext cx="8839200" cy="2590800"/>
        </p:xfrm>
        <a:graphic>
          <a:graphicData uri="http://schemas.openxmlformats.org/drawingml/2006/table">
            <a:tbl>
              <a:tblPr firstRow="1" bandRow="1">
                <a:tableStyleId>{5940675A-B579-460E-94D1-54222C63F5DA}</a:tableStyleId>
              </a:tblPr>
              <a:tblGrid>
                <a:gridCol w="47244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13786">
                <a:tc>
                  <a:txBody>
                    <a:bodyPr/>
                    <a:lstStyle/>
                    <a:p>
                      <a:r>
                        <a:rPr lang="en-US" sz="2400" dirty="0">
                          <a:latin typeface="Times New Roman" pitchFamily="18" charset="0"/>
                        </a:rPr>
                        <a:t>- </a:t>
                      </a:r>
                      <a:r>
                        <a:rPr lang="en-US" sz="2400" dirty="0" err="1">
                          <a:latin typeface="Times New Roman" pitchFamily="18" charset="0"/>
                        </a:rPr>
                        <a:t>Mẹ</a:t>
                      </a:r>
                      <a:r>
                        <a:rPr lang="en-US" sz="2400" dirty="0">
                          <a:latin typeface="Times New Roman" pitchFamily="18" charset="0"/>
                        </a:rPr>
                        <a:t> </a:t>
                      </a:r>
                      <a:r>
                        <a:rPr lang="en-US" sz="2400" dirty="0" err="1">
                          <a:latin typeface="Times New Roman" pitchFamily="18" charset="0"/>
                        </a:rPr>
                        <a:t>đi</a:t>
                      </a:r>
                      <a:r>
                        <a:rPr lang="en-US" sz="2400" dirty="0">
                          <a:latin typeface="Times New Roman" pitchFamily="18" charset="0"/>
                        </a:rPr>
                        <a:t> </a:t>
                      </a:r>
                      <a:r>
                        <a:rPr lang="en-US" sz="2400" dirty="0" err="1">
                          <a:latin typeface="Times New Roman" pitchFamily="18" charset="0"/>
                        </a:rPr>
                        <a:t>làm</a:t>
                      </a:r>
                      <a:r>
                        <a:rPr lang="en-US" sz="2400" dirty="0">
                          <a:latin typeface="Times New Roman" pitchFamily="18" charset="0"/>
                        </a:rPr>
                        <a:t> </a:t>
                      </a:r>
                      <a:r>
                        <a:rPr lang="en-US" sz="2400" dirty="0" err="1">
                          <a:latin typeface="Times New Roman" pitchFamily="18" charset="0"/>
                        </a:rPr>
                        <a:t>rồi</a:t>
                      </a:r>
                      <a:r>
                        <a:rPr lang="en-US" sz="2400" dirty="0">
                          <a:latin typeface="Times New Roman" pitchFamily="18" charset="0"/>
                        </a:rPr>
                        <a:t> </a:t>
                      </a:r>
                      <a:r>
                        <a:rPr lang="en-US" sz="2400" b="1" dirty="0">
                          <a:solidFill>
                            <a:srgbClr val="FF0000"/>
                          </a:solidFill>
                          <a:latin typeface="Times New Roman" pitchFamily="18" charset="0"/>
                        </a:rPr>
                        <a:t>à </a:t>
                      </a:r>
                      <a:r>
                        <a:rPr lang="en-US" sz="2400" dirty="0">
                          <a:latin typeface="Times New Roman" pitchFamily="18" charset="0"/>
                        </a:rPr>
                        <a:t>? </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itchFamily="18" charset="0"/>
                        </a:rPr>
                        <a:t>- </a:t>
                      </a:r>
                      <a:r>
                        <a:rPr lang="en-US" sz="2400" dirty="0" err="1">
                          <a:latin typeface="Times New Roman" pitchFamily="18" charset="0"/>
                        </a:rPr>
                        <a:t>Mẹ</a:t>
                      </a:r>
                      <a:r>
                        <a:rPr lang="en-US" sz="2400" dirty="0">
                          <a:latin typeface="Times New Roman" pitchFamily="18" charset="0"/>
                        </a:rPr>
                        <a:t> </a:t>
                      </a:r>
                      <a:r>
                        <a:rPr lang="en-US" sz="2400" dirty="0" err="1">
                          <a:latin typeface="Times New Roman" pitchFamily="18" charset="0"/>
                        </a:rPr>
                        <a:t>đi</a:t>
                      </a:r>
                      <a:r>
                        <a:rPr lang="en-US" sz="2400" dirty="0">
                          <a:latin typeface="Times New Roman" pitchFamily="18" charset="0"/>
                        </a:rPr>
                        <a:t> </a:t>
                      </a:r>
                      <a:r>
                        <a:rPr lang="en-US" sz="2400" dirty="0" err="1">
                          <a:latin typeface="Times New Roman" pitchFamily="18" charset="0"/>
                        </a:rPr>
                        <a:t>làm</a:t>
                      </a:r>
                      <a:r>
                        <a:rPr lang="en-US" sz="2400" dirty="0">
                          <a:latin typeface="Times New Roman" pitchFamily="18" charset="0"/>
                        </a:rPr>
                        <a:t> </a:t>
                      </a:r>
                      <a:r>
                        <a:rPr lang="en-US" sz="2400" dirty="0" err="1">
                          <a:latin typeface="Times New Roman" pitchFamily="18" charset="0"/>
                        </a:rPr>
                        <a:t>rồi</a:t>
                      </a:r>
                      <a:r>
                        <a:rPr lang="en-US" sz="2400" dirty="0">
                          <a:latin typeface="Times New Roman" pitchFamily="18" charset="0"/>
                        </a:rPr>
                        <a:t>.</a:t>
                      </a:r>
                      <a:endParaRPr lang="en-US" sz="2400" dirty="0"/>
                    </a:p>
                  </a:txBody>
                  <a:tcPr/>
                </a:tc>
                <a:extLst>
                  <a:ext uri="{0D108BD9-81ED-4DB2-BD59-A6C34878D82A}">
                    <a16:rowId xmlns:a16="http://schemas.microsoft.com/office/drawing/2014/main" val="10000"/>
                  </a:ext>
                </a:extLst>
              </a:tr>
              <a:tr h="7433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itchFamily="18" charset="0"/>
                        </a:rPr>
                        <a:t>- Con </a:t>
                      </a:r>
                      <a:r>
                        <a:rPr lang="en-US" sz="2400" dirty="0" err="1">
                          <a:latin typeface="Times New Roman" pitchFamily="18" charset="0"/>
                        </a:rPr>
                        <a:t>nín</a:t>
                      </a:r>
                      <a:r>
                        <a:rPr lang="en-US" sz="2400" dirty="0">
                          <a:latin typeface="Times New Roman" pitchFamily="18" charset="0"/>
                        </a:rPr>
                        <a:t> </a:t>
                      </a:r>
                      <a:r>
                        <a:rPr lang="en-US" sz="2400" b="1" dirty="0" err="1">
                          <a:solidFill>
                            <a:srgbClr val="FF0000"/>
                          </a:solidFill>
                          <a:latin typeface="Times New Roman" pitchFamily="18" charset="0"/>
                        </a:rPr>
                        <a:t>đi</a:t>
                      </a:r>
                      <a:r>
                        <a:rPr lang="en-US" sz="2400" dirty="0">
                          <a:latin typeface="Times New Roman" pitchFamily="18" charset="0"/>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itchFamily="18" charset="0"/>
                        </a:rPr>
                        <a:t>- Con </a:t>
                      </a:r>
                      <a:r>
                        <a:rPr lang="en-US" sz="2400" dirty="0" err="1">
                          <a:latin typeface="Times New Roman" pitchFamily="18" charset="0"/>
                        </a:rPr>
                        <a:t>nín</a:t>
                      </a:r>
                      <a:r>
                        <a:rPr lang="en-US" sz="2400" dirty="0">
                          <a:latin typeface="Times New Roman" pitchFamily="18" charset="0"/>
                        </a:rPr>
                        <a:t>.</a:t>
                      </a:r>
                    </a:p>
                  </a:txBody>
                  <a:tcPr/>
                </a:tc>
                <a:extLst>
                  <a:ext uri="{0D108BD9-81ED-4DB2-BD59-A6C34878D82A}">
                    <a16:rowId xmlns:a16="http://schemas.microsoft.com/office/drawing/2014/main" val="10001"/>
                  </a:ext>
                </a:extLst>
              </a:tr>
              <a:tr h="1233710">
                <a:tc>
                  <a:txBody>
                    <a:bodyPr/>
                    <a:lstStyle/>
                    <a:p>
                      <a:pPr>
                        <a:lnSpc>
                          <a:spcPct val="80000"/>
                        </a:lnSpc>
                        <a:spcBef>
                          <a:spcPct val="50000"/>
                        </a:spcBef>
                      </a:pPr>
                      <a:r>
                        <a:rPr lang="en-US" sz="2400">
                          <a:latin typeface="Times New Roman" pitchFamily="18" charset="0"/>
                        </a:rPr>
                        <a:t>  </a:t>
                      </a:r>
                      <a:r>
                        <a:rPr lang="en-US" sz="2400" dirty="0" err="1">
                          <a:latin typeface="Times New Roman" pitchFamily="18" charset="0"/>
                        </a:rPr>
                        <a:t>Thương</a:t>
                      </a:r>
                      <a:r>
                        <a:rPr lang="en-US" sz="2400" dirty="0">
                          <a:latin typeface="Times New Roman" pitchFamily="18" charset="0"/>
                        </a:rPr>
                        <a:t> </a:t>
                      </a:r>
                      <a:r>
                        <a:rPr lang="en-US" sz="2400" b="1" dirty="0" err="1">
                          <a:solidFill>
                            <a:srgbClr val="FF0000"/>
                          </a:solidFill>
                          <a:latin typeface="Times New Roman" pitchFamily="18" charset="0"/>
                        </a:rPr>
                        <a:t>thay</a:t>
                      </a:r>
                      <a:r>
                        <a:rPr lang="en-US" sz="2400" dirty="0">
                          <a:latin typeface="Times New Roman" pitchFamily="18" charset="0"/>
                        </a:rPr>
                        <a:t> </a:t>
                      </a:r>
                      <a:r>
                        <a:rPr lang="en-US" sz="2400" dirty="0" err="1">
                          <a:latin typeface="Times New Roman" pitchFamily="18" charset="0"/>
                        </a:rPr>
                        <a:t>cũng</a:t>
                      </a:r>
                      <a:r>
                        <a:rPr lang="en-US" sz="2400" dirty="0">
                          <a:latin typeface="Times New Roman" pitchFamily="18" charset="0"/>
                        </a:rPr>
                        <a:t> </a:t>
                      </a:r>
                      <a:r>
                        <a:rPr lang="en-US" sz="2400" dirty="0" err="1">
                          <a:latin typeface="Times New Roman" pitchFamily="18" charset="0"/>
                        </a:rPr>
                        <a:t>một</a:t>
                      </a:r>
                      <a:r>
                        <a:rPr lang="en-US" sz="2400" dirty="0">
                          <a:latin typeface="Times New Roman" pitchFamily="18" charset="0"/>
                        </a:rPr>
                        <a:t> </a:t>
                      </a:r>
                      <a:r>
                        <a:rPr lang="en-US" sz="2400" dirty="0" err="1">
                          <a:latin typeface="Times New Roman" pitchFamily="18" charset="0"/>
                        </a:rPr>
                        <a:t>kiếp</a:t>
                      </a:r>
                      <a:r>
                        <a:rPr lang="en-US" sz="2400" dirty="0">
                          <a:latin typeface="Times New Roman" pitchFamily="18" charset="0"/>
                        </a:rPr>
                        <a:t> </a:t>
                      </a:r>
                      <a:r>
                        <a:rPr lang="en-US" sz="2400" dirty="0" err="1">
                          <a:latin typeface="Times New Roman" pitchFamily="18" charset="0"/>
                        </a:rPr>
                        <a:t>người</a:t>
                      </a:r>
                      <a:r>
                        <a:rPr lang="en-US" sz="2400" dirty="0">
                          <a:latin typeface="Times New Roman" pitchFamily="18" charset="0"/>
                        </a:rPr>
                        <a:t>,</a:t>
                      </a:r>
                    </a:p>
                    <a:p>
                      <a:pPr>
                        <a:lnSpc>
                          <a:spcPct val="80000"/>
                        </a:lnSpc>
                        <a:spcBef>
                          <a:spcPct val="50000"/>
                        </a:spcBef>
                      </a:pPr>
                      <a:r>
                        <a:rPr lang="en-US" sz="2400" dirty="0" err="1">
                          <a:latin typeface="Times New Roman" pitchFamily="18" charset="0"/>
                        </a:rPr>
                        <a:t>Khéo</a:t>
                      </a:r>
                      <a:r>
                        <a:rPr lang="en-US" sz="2400" dirty="0">
                          <a:latin typeface="Times New Roman" pitchFamily="18" charset="0"/>
                        </a:rPr>
                        <a:t> </a:t>
                      </a:r>
                      <a:r>
                        <a:rPr lang="en-US" sz="2400" b="1" dirty="0" err="1">
                          <a:solidFill>
                            <a:srgbClr val="FF0000"/>
                          </a:solidFill>
                          <a:latin typeface="Times New Roman" pitchFamily="18" charset="0"/>
                        </a:rPr>
                        <a:t>thay</a:t>
                      </a:r>
                      <a:r>
                        <a:rPr lang="en-US" sz="2400" dirty="0">
                          <a:latin typeface="Times New Roman" pitchFamily="18" charset="0"/>
                        </a:rPr>
                        <a:t> </a:t>
                      </a:r>
                      <a:r>
                        <a:rPr lang="en-US" sz="2400" dirty="0" err="1">
                          <a:latin typeface="Times New Roman" pitchFamily="18" charset="0"/>
                        </a:rPr>
                        <a:t>mang</a:t>
                      </a:r>
                      <a:r>
                        <a:rPr lang="en-US" sz="2400" dirty="0">
                          <a:latin typeface="Times New Roman" pitchFamily="18" charset="0"/>
                        </a:rPr>
                        <a:t> </a:t>
                      </a:r>
                      <a:r>
                        <a:rPr lang="en-US" sz="2400" dirty="0" err="1">
                          <a:latin typeface="Times New Roman" pitchFamily="18" charset="0"/>
                        </a:rPr>
                        <a:t>lấy</a:t>
                      </a:r>
                      <a:r>
                        <a:rPr lang="en-US" sz="2400" dirty="0">
                          <a:latin typeface="Times New Roman" pitchFamily="18" charset="0"/>
                        </a:rPr>
                        <a:t> </a:t>
                      </a:r>
                      <a:r>
                        <a:rPr lang="en-US" sz="2400" dirty="0" err="1">
                          <a:latin typeface="Times New Roman" pitchFamily="18" charset="0"/>
                        </a:rPr>
                        <a:t>sắc</a:t>
                      </a:r>
                      <a:r>
                        <a:rPr lang="en-US" sz="2400" dirty="0">
                          <a:latin typeface="Times New Roman" pitchFamily="18" charset="0"/>
                        </a:rPr>
                        <a:t> </a:t>
                      </a:r>
                      <a:r>
                        <a:rPr lang="en-US" sz="2400" dirty="0" err="1">
                          <a:latin typeface="Times New Roman" pitchFamily="18" charset="0"/>
                        </a:rPr>
                        <a:t>tài</a:t>
                      </a:r>
                      <a:r>
                        <a:rPr lang="en-US" sz="2400" dirty="0">
                          <a:latin typeface="Times New Roman" pitchFamily="18" charset="0"/>
                        </a:rPr>
                        <a:t> </a:t>
                      </a:r>
                      <a:r>
                        <a:rPr lang="en-US" sz="2400" dirty="0" err="1">
                          <a:latin typeface="Times New Roman" pitchFamily="18" charset="0"/>
                        </a:rPr>
                        <a:t>làm</a:t>
                      </a:r>
                      <a:r>
                        <a:rPr lang="en-US" sz="2400" dirty="0">
                          <a:latin typeface="Times New Roman" pitchFamily="18" charset="0"/>
                        </a:rPr>
                        <a:t> chi !</a:t>
                      </a:r>
                    </a:p>
                  </a:txBody>
                  <a:tcPr/>
                </a:tc>
                <a:tc>
                  <a:txBody>
                    <a:bodyPr/>
                    <a:lstStyle/>
                    <a:p>
                      <a:pPr>
                        <a:lnSpc>
                          <a:spcPct val="80000"/>
                        </a:lnSpc>
                        <a:spcBef>
                          <a:spcPct val="50000"/>
                        </a:spcBef>
                      </a:pPr>
                      <a:r>
                        <a:rPr lang="en-US" sz="2400" dirty="0">
                          <a:latin typeface="Times New Roman" pitchFamily="18" charset="0"/>
                        </a:rPr>
                        <a:t>  </a:t>
                      </a:r>
                      <a:r>
                        <a:rPr lang="en-US" sz="2400" dirty="0" err="1">
                          <a:latin typeface="Times New Roman" pitchFamily="18" charset="0"/>
                        </a:rPr>
                        <a:t>Thương</a:t>
                      </a:r>
                      <a:r>
                        <a:rPr lang="en-US" sz="2400" dirty="0">
                          <a:latin typeface="Times New Roman" pitchFamily="18" charset="0"/>
                        </a:rPr>
                        <a:t> </a:t>
                      </a:r>
                      <a:r>
                        <a:rPr lang="en-US" sz="2400" dirty="0" err="1">
                          <a:latin typeface="Times New Roman" pitchFamily="18" charset="0"/>
                        </a:rPr>
                        <a:t>cũng</a:t>
                      </a:r>
                      <a:r>
                        <a:rPr lang="en-US" sz="2400" dirty="0">
                          <a:latin typeface="Times New Roman" pitchFamily="18" charset="0"/>
                        </a:rPr>
                        <a:t> </a:t>
                      </a:r>
                      <a:r>
                        <a:rPr lang="en-US" sz="2400" dirty="0" err="1">
                          <a:latin typeface="Times New Roman" pitchFamily="18" charset="0"/>
                        </a:rPr>
                        <a:t>một</a:t>
                      </a:r>
                      <a:r>
                        <a:rPr lang="en-US" sz="2400" dirty="0">
                          <a:latin typeface="Times New Roman" pitchFamily="18" charset="0"/>
                        </a:rPr>
                        <a:t> </a:t>
                      </a:r>
                      <a:r>
                        <a:rPr lang="en-US" sz="2400" dirty="0" err="1">
                          <a:latin typeface="Times New Roman" pitchFamily="18" charset="0"/>
                        </a:rPr>
                        <a:t>kiếp</a:t>
                      </a:r>
                      <a:r>
                        <a:rPr lang="en-US" sz="2400" dirty="0">
                          <a:latin typeface="Times New Roman" pitchFamily="18" charset="0"/>
                        </a:rPr>
                        <a:t> </a:t>
                      </a:r>
                      <a:r>
                        <a:rPr lang="en-US" sz="2400" dirty="0" err="1">
                          <a:latin typeface="Times New Roman" pitchFamily="18" charset="0"/>
                        </a:rPr>
                        <a:t>người</a:t>
                      </a:r>
                      <a:r>
                        <a:rPr lang="en-US" sz="2400" dirty="0">
                          <a:latin typeface="Times New Roman" pitchFamily="18" charset="0"/>
                        </a:rPr>
                        <a:t>,</a:t>
                      </a:r>
                    </a:p>
                    <a:p>
                      <a:pPr>
                        <a:lnSpc>
                          <a:spcPct val="80000"/>
                        </a:lnSpc>
                        <a:spcBef>
                          <a:spcPct val="50000"/>
                        </a:spcBef>
                      </a:pPr>
                      <a:r>
                        <a:rPr lang="en-US" sz="2400" dirty="0" err="1">
                          <a:latin typeface="Times New Roman" pitchFamily="18" charset="0"/>
                        </a:rPr>
                        <a:t>Khéo</a:t>
                      </a:r>
                      <a:r>
                        <a:rPr lang="en-US" sz="2400" dirty="0">
                          <a:latin typeface="Times New Roman" pitchFamily="18" charset="0"/>
                        </a:rPr>
                        <a:t> </a:t>
                      </a:r>
                      <a:r>
                        <a:rPr lang="en-US" sz="2400" dirty="0" err="1">
                          <a:latin typeface="Times New Roman" pitchFamily="18" charset="0"/>
                        </a:rPr>
                        <a:t>mang</a:t>
                      </a:r>
                      <a:r>
                        <a:rPr lang="en-US" sz="2400" dirty="0">
                          <a:latin typeface="Times New Roman" pitchFamily="18" charset="0"/>
                        </a:rPr>
                        <a:t> </a:t>
                      </a:r>
                      <a:r>
                        <a:rPr lang="en-US" sz="2400" dirty="0" err="1">
                          <a:latin typeface="Times New Roman" pitchFamily="18" charset="0"/>
                        </a:rPr>
                        <a:t>lấy</a:t>
                      </a:r>
                      <a:r>
                        <a:rPr lang="en-US" sz="2400" dirty="0">
                          <a:latin typeface="Times New Roman" pitchFamily="18" charset="0"/>
                        </a:rPr>
                        <a:t> </a:t>
                      </a:r>
                      <a:r>
                        <a:rPr lang="en-US" sz="2400" dirty="0" err="1">
                          <a:latin typeface="Times New Roman" pitchFamily="18" charset="0"/>
                        </a:rPr>
                        <a:t>sắc</a:t>
                      </a:r>
                      <a:r>
                        <a:rPr lang="en-US" sz="2400" dirty="0">
                          <a:latin typeface="Times New Roman" pitchFamily="18" charset="0"/>
                        </a:rPr>
                        <a:t> </a:t>
                      </a:r>
                      <a:r>
                        <a:rPr lang="en-US" sz="2400" dirty="0" err="1">
                          <a:latin typeface="Times New Roman" pitchFamily="18" charset="0"/>
                        </a:rPr>
                        <a:t>tài</a:t>
                      </a:r>
                      <a:r>
                        <a:rPr lang="en-US" sz="2400" dirty="0">
                          <a:latin typeface="Times New Roman" pitchFamily="18" charset="0"/>
                        </a:rPr>
                        <a:t> </a:t>
                      </a:r>
                      <a:r>
                        <a:rPr lang="en-US" sz="2400" dirty="0" err="1">
                          <a:latin typeface="Times New Roman" pitchFamily="18" charset="0"/>
                        </a:rPr>
                        <a:t>làm</a:t>
                      </a:r>
                      <a:r>
                        <a:rPr lang="en-US" sz="2400" dirty="0">
                          <a:latin typeface="Times New Roman" pitchFamily="18" charset="0"/>
                        </a:rPr>
                        <a:t> chi !</a:t>
                      </a:r>
                    </a:p>
                  </a:txBody>
                  <a:tcPr/>
                </a:tc>
                <a:extLst>
                  <a:ext uri="{0D108BD9-81ED-4DB2-BD59-A6C34878D82A}">
                    <a16:rowId xmlns:a16="http://schemas.microsoft.com/office/drawing/2014/main" val="10002"/>
                  </a:ext>
                </a:extLst>
              </a:tr>
            </a:tbl>
          </a:graphicData>
        </a:graphic>
      </p:graphicFrame>
      <p:sp>
        <p:nvSpPr>
          <p:cNvPr id="3" name="Subtitle 2"/>
          <p:cNvSpPr txBox="1">
            <a:spLocks/>
          </p:cNvSpPr>
          <p:nvPr/>
        </p:nvSpPr>
        <p:spPr>
          <a:xfrm>
            <a:off x="1600200" y="4066601"/>
            <a:ext cx="5046643" cy="762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b="1">
                <a:solidFill>
                  <a:srgbClr val="FF0000"/>
                </a:solidFill>
                <a:latin typeface="Times New Roman" pitchFamily="18" charset="0"/>
                <a:cs typeface="Times New Roman" pitchFamily="18" charset="0"/>
                <a:sym typeface="Wingdings" pitchFamily="2" charset="2"/>
              </a:rPr>
              <a:t> </a:t>
            </a:r>
            <a:r>
              <a:rPr lang="en-US" sz="4400" b="1">
                <a:solidFill>
                  <a:srgbClr val="FF0000"/>
                </a:solidFill>
                <a:latin typeface="Times New Roman" pitchFamily="18" charset="0"/>
                <a:cs typeface="Times New Roman" pitchFamily="18" charset="0"/>
              </a:rPr>
              <a:t>TÌNH THÁI TỪ</a:t>
            </a:r>
            <a:endParaRPr lang="en-US" sz="4400" b="1" dirty="0">
              <a:solidFill>
                <a:srgbClr val="FF0000"/>
              </a:solid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23512360"/>
              </p:ext>
            </p:extLst>
          </p:nvPr>
        </p:nvGraphicFramePr>
        <p:xfrm>
          <a:off x="152400" y="3181350"/>
          <a:ext cx="8839200" cy="457200"/>
        </p:xfrm>
        <a:graphic>
          <a:graphicData uri="http://schemas.openxmlformats.org/drawingml/2006/table">
            <a:tbl>
              <a:tblPr firstRow="1" bandRow="1">
                <a:tableStyleId>{5940675A-B579-460E-94D1-54222C63F5DA}</a:tableStyleId>
              </a:tblPr>
              <a:tblGrid>
                <a:gridCol w="47244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57200">
                <a:tc>
                  <a:txBody>
                    <a:bodyPr/>
                    <a:lstStyle/>
                    <a:p>
                      <a:pPr>
                        <a:lnSpc>
                          <a:spcPct val="80000"/>
                        </a:lnSpc>
                        <a:spcBef>
                          <a:spcPct val="50000"/>
                        </a:spcBef>
                      </a:pPr>
                      <a:r>
                        <a:rPr lang="en-US" sz="2400">
                          <a:latin typeface="Times New Roman" pitchFamily="18" charset="0"/>
                        </a:rPr>
                        <a:t>  - Em chào cô</a:t>
                      </a:r>
                      <a:r>
                        <a:rPr lang="en-US" sz="2400" b="1">
                          <a:solidFill>
                            <a:srgbClr val="FF0000"/>
                          </a:solidFill>
                          <a:latin typeface="Times New Roman" pitchFamily="18" charset="0"/>
                        </a:rPr>
                        <a:t> ạ </a:t>
                      </a:r>
                      <a:r>
                        <a:rPr lang="en-US" sz="2400">
                          <a:latin typeface="Times New Roman" pitchFamily="18" charset="0"/>
                        </a:rPr>
                        <a:t>!</a:t>
                      </a:r>
                      <a:endParaRPr lang="en-US" sz="2400" dirty="0">
                        <a:latin typeface="Times New Roman" pitchFamily="18" charset="0"/>
                      </a:endParaRPr>
                    </a:p>
                  </a:txBody>
                  <a:tcPr/>
                </a:tc>
                <a:tc>
                  <a:txBody>
                    <a:bodyPr/>
                    <a:lstStyle/>
                    <a:p>
                      <a:pPr>
                        <a:lnSpc>
                          <a:spcPct val="80000"/>
                        </a:lnSpc>
                        <a:spcBef>
                          <a:spcPct val="50000"/>
                        </a:spcBef>
                      </a:pPr>
                      <a:r>
                        <a:rPr lang="en-US" sz="2400">
                          <a:latin typeface="Times New Roman" pitchFamily="18" charset="0"/>
                        </a:rPr>
                        <a:t>  Em chào cô</a:t>
                      </a:r>
                      <a:r>
                        <a:rPr lang="en-US" sz="2400" b="1">
                          <a:solidFill>
                            <a:srgbClr val="FF0000"/>
                          </a:solidFill>
                          <a:latin typeface="Times New Roman" pitchFamily="18" charset="0"/>
                        </a:rPr>
                        <a:t> </a:t>
                      </a:r>
                      <a:r>
                        <a:rPr lang="en-US" sz="2400">
                          <a:latin typeface="Times New Roman" pitchFamily="18" charset="0"/>
                        </a:rPr>
                        <a:t>!</a:t>
                      </a:r>
                      <a:endParaRPr lang="en-US" sz="2400" dirty="0">
                        <a:latin typeface="Times New Roman" pitchFamily="18"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5073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820" y="209550"/>
            <a:ext cx="8763000" cy="4270772"/>
          </a:xfrm>
        </p:spPr>
        <p:txBody>
          <a:bodyPr>
            <a:noAutofit/>
          </a:bodyPr>
          <a:lstStyle/>
          <a:p>
            <a:pPr algn="l"/>
            <a:r>
              <a:rPr lang="en-US" sz="4000" b="1" dirty="0">
                <a:solidFill>
                  <a:srgbClr val="FF0000"/>
                </a:solidFill>
                <a:latin typeface="Times New Roman" pitchFamily="18" charset="0"/>
                <a:cs typeface="Times New Roman" pitchFamily="18" charset="0"/>
              </a:rPr>
              <a:t>b/ </a:t>
            </a:r>
            <a:r>
              <a:rPr lang="en-US" sz="4000" b="1" dirty="0" err="1">
                <a:solidFill>
                  <a:srgbClr val="FF0000"/>
                </a:solidFill>
                <a:latin typeface="Times New Roman" pitchFamily="18" charset="0"/>
                <a:cs typeface="Times New Roman" pitchFamily="18" charset="0"/>
              </a:rPr>
              <a:t>Nhận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xét</a:t>
            </a:r>
            <a:r>
              <a:rPr lang="en-US" sz="4000" b="1" dirty="0">
                <a:solidFill>
                  <a:srgbClr val="FF0000"/>
                </a:solidFill>
                <a:latin typeface="Times New Roman" pitchFamily="18" charset="0"/>
                <a:cs typeface="Times New Roman" pitchFamily="18" charset="0"/>
              </a:rPr>
              <a:t>:</a:t>
            </a:r>
            <a:r>
              <a:rPr lang="en-US" sz="4000" b="1" dirty="0">
                <a:solidFill>
                  <a:srgbClr val="0000FF"/>
                </a:solidFill>
                <a:latin typeface="Times New Roman" pitchFamily="18" charset="0"/>
                <a:cs typeface="Times New Roman" pitchFamily="18" charset="0"/>
              </a:rPr>
              <a:t/>
            </a:r>
            <a:br>
              <a:rPr lang="en-US" sz="4000" b="1" dirty="0">
                <a:solidFill>
                  <a:srgbClr val="0000FF"/>
                </a:solidFill>
                <a:latin typeface="Times New Roman" pitchFamily="18" charset="0"/>
                <a:cs typeface="Times New Roman" pitchFamily="18" charset="0"/>
              </a:rPr>
            </a:br>
            <a:r>
              <a:rPr lang="en-US" sz="4000" b="1" dirty="0">
                <a:latin typeface="Times New Roman" pitchFamily="18" charset="0"/>
                <a:cs typeface="Times New Roman" pitchFamily="18" charset="0"/>
              </a:rPr>
              <a:t>- </a:t>
            </a:r>
            <a:r>
              <a:rPr lang="en-US" sz="4000" dirty="0" err="1">
                <a:latin typeface="Times New Roman" pitchFamily="18" charset="0"/>
                <a:cs typeface="Times New Roman" pitchFamily="18" charset="0"/>
              </a:rPr>
              <a:t>Tình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từ</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những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từ</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được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thêm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câu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để</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cấu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tạo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câu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nghi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vấn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câu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cầu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khiến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câu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cảm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để</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biểu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thị</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sắc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tình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cảm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người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nói</a:t>
            </a:r>
            <a:r>
              <a:rPr lang="en-US" sz="4000" dirty="0">
                <a:latin typeface="Times New Roman" pitchFamily="18" charset="0"/>
                <a:cs typeface="Times New Roman" pitchFamily="18" charset="0"/>
              </a:rPr>
              <a:t>. </a:t>
            </a: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Vị</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trí</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thường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đứng</a:t>
            </a:r>
            <a:r>
              <a:rPr lang="en-US" sz="4000" dirty="0">
                <a:latin typeface="Times New Roman" pitchFamily="18" charset="0"/>
                <a:cs typeface="Times New Roman" pitchFamily="18" charset="0"/>
              </a:rPr>
              <a:t> ở </a:t>
            </a:r>
            <a:r>
              <a:rPr lang="en-US" sz="4000" dirty="0" err="1">
                <a:latin typeface="Times New Roman" pitchFamily="18" charset="0"/>
                <a:cs typeface="Times New Roman" pitchFamily="18" charset="0"/>
              </a:rPr>
              <a:t>cuối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câu</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68689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1296</TotalTime>
  <Words>2302</Words>
  <Application>Microsoft Office PowerPoint</Application>
  <PresentationFormat>On-screen Show (16:9)</PresentationFormat>
  <Paragraphs>235</Paragraphs>
  <Slides>40</Slides>
  <Notes>0</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.VnTime</vt:lpstr>
      <vt:lpstr>Arial</vt:lpstr>
      <vt:lpstr>Calibri</vt:lpstr>
      <vt:lpstr>Times New Roman</vt:lpstr>
      <vt:lpstr>VNI-Times</vt:lpstr>
      <vt:lpstr>Wingdings</vt:lpstr>
      <vt:lpstr>Office Theme</vt:lpstr>
      <vt:lpstr>PowerPoint Presentation</vt:lpstr>
      <vt:lpstr>TIẾNG VIỆT</vt:lpstr>
      <vt:lpstr>PowerPoint Presentation</vt:lpstr>
      <vt:lpstr>PowerPoint Presentation</vt:lpstr>
      <vt:lpstr>PowerPoint Presentation</vt:lpstr>
      <vt:lpstr>=&gt; Câu nghi vấn</vt:lpstr>
      <vt:lpstr>d. Em chào cô ạ !</vt:lpstr>
      <vt:lpstr>PowerPoint Presentation</vt:lpstr>
      <vt:lpstr>b/ Nhận xét: - Tình thái từ là những từ được thêm vào câu để cấu tạo câu nghi vấn, câu cầu khiến, câu cảm thán và để biểu thị sắc thái tình cảm của người nói.  - Vị trí: thường đứng ở cuối câu</vt:lpstr>
      <vt:lpstr>2. Một số tình thái từ thường gặp:    - Tình thái từ nghi vấn: à, ư, hả, hử, chứ, chăng,…    - Tình thái từ cầu khiến: đi, nào, với,…    - Tình thái từ cảm thán: thay, sao,…    - Tình thái từ biểu thị sắc thái tình cảm: ạ, nhé, cơ, mà,… </vt:lpstr>
      <vt:lpstr>PowerPoint Presentation</vt:lpstr>
      <vt:lpstr>PowerPoint Presentation</vt:lpstr>
      <vt:lpstr>PowerPoint Presentation</vt:lpstr>
      <vt:lpstr>    Đặt câu có sử dụng tình từ thái  phù hợp với quan hệ xã hội trong các tình huống sau (Bài tập 4/ SGK 83)</vt:lpstr>
      <vt:lpstr>    Đặt câu có sử dụng tình từ thái  phù hợp với quan hệ xã hội trong các tình huống sau (Bài tập 4)</vt:lpstr>
      <vt:lpstr>PowerPoint Presentation</vt:lpstr>
      <vt:lpstr>PowerPoint Presentation</vt:lpstr>
      <vt:lpstr>PowerPoint Presentation</vt:lpstr>
      <vt:lpstr>PowerPoint Presentation</vt:lpstr>
      <vt:lpstr>         Các tình thái từ in đậm dưới đây được dùng trong hoàn cảnh giao tiếp (quan hệ tuổi tác, thứ bậc xã hội, tình cảm,....) khác nhau như thế nào ? </vt:lpstr>
      <vt:lpstr>PowerPoint Presentation</vt:lpstr>
      <vt:lpstr>Bài 2: Giải thích ý nghĩa của các tình thái từ in đậm  trong những câu dưới đây: </vt:lpstr>
      <vt:lpstr>PowerPoint Presentation</vt:lpstr>
      <vt:lpstr>PowerPoint Presentation</vt:lpstr>
      <vt:lpstr>PowerPoint Presentation</vt:lpstr>
      <vt:lpstr>Bài 5: Tìm một số tình thái từ trong tiếng địa phương em hoặc tiếng địa phương khác mà em biết.</vt:lpstr>
      <vt:lpstr>PowerPoint Presentation</vt:lpstr>
      <vt:lpstr>PowerPoint Presentation</vt:lpstr>
      <vt:lpstr>PowerPoint Presentation</vt:lpstr>
      <vt:lpstr>2. Một số tình thái từ thường gặp:    - Tình thái từ nghi vấn: à, ư, hả, hử, chứ, chăng,…    - Tình thái từ cầu khiến: đi, nào, với,…    - Tình thái từ cảm thán: thay, sao,…    - Tình thái từ biểu thị sắc thái tình cảm: ạ, nhé, cơ, mà,… </vt:lpstr>
      <vt:lpstr>PowerPoint Presentation</vt:lpstr>
      <vt:lpstr>PowerPoint Presentation</vt:lpstr>
      <vt:lpstr>PowerPoint Presentation</vt:lpstr>
      <vt:lpstr>PowerPoint Presentation</vt:lpstr>
      <vt:lpstr>PowerPoint Presentation</vt:lpstr>
      <vt:lpstr>PowerPoint Presentation</vt:lpstr>
      <vt:lpstr>Bài 5: Tìm một số tình thái từ trong tiếng địa phương em hoặc tiếng địa phương khác mà em biết.</vt:lpstr>
      <vt:lpstr>PowerPoint Presentation</vt:lpstr>
      <vt:lpstr>PowerPoint Presentation</vt:lpstr>
      <vt:lpstr>PowerPoint Presentation</vt:lpstr>
    </vt:vector>
  </TitlesOfParts>
  <Company>Sky123.Org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c:creator>
  <cp:lastModifiedBy>Admin</cp:lastModifiedBy>
  <cp:revision>224</cp:revision>
  <dcterms:created xsi:type="dcterms:W3CDTF">2019-10-02T07:48:06Z</dcterms:created>
  <dcterms:modified xsi:type="dcterms:W3CDTF">2021-10-27T09:34:38Z</dcterms:modified>
</cp:coreProperties>
</file>